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71" r:id="rId4"/>
    <p:sldId id="259" r:id="rId5"/>
    <p:sldId id="272" r:id="rId6"/>
    <p:sldId id="265" r:id="rId7"/>
    <p:sldId id="273" r:id="rId8"/>
    <p:sldId id="266" r:id="rId9"/>
    <p:sldId id="267" r:id="rId10"/>
    <p:sldId id="274" r:id="rId11"/>
    <p:sldId id="269" r:id="rId12"/>
    <p:sldId id="270" r:id="rId13"/>
    <p:sldId id="268"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CFD47B-966A-41DE-AA44-208E9550D012}" v="7" dt="2024-02-01T05:17:08.30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95" d="100"/>
          <a:sy n="95" d="100"/>
        </p:scale>
        <p:origin x="102" y="186"/>
      </p:cViewPr>
      <p:guideLst>
        <p:guide orient="horz" pos="2160"/>
        <p:guide pos="3840"/>
      </p:guideLst>
    </p:cSldViewPr>
  </p:slideViewPr>
  <p:notesTextViewPr>
    <p:cViewPr>
      <p:scale>
        <a:sx n="1" d="1"/>
        <a:sy n="1" d="1"/>
      </p:scale>
      <p:origin x="0" y="0"/>
    </p:cViewPr>
  </p:notesTextViewPr>
  <p:sorterViewPr>
    <p:cViewPr>
      <p:scale>
        <a:sx n="100" d="100"/>
        <a:sy n="100" d="100"/>
      </p:scale>
      <p:origin x="0" y="-5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chida fumihiko" userId="17d205a4aeb725d8" providerId="LiveId" clId="{A5CFD47B-966A-41DE-AA44-208E9550D012}"/>
    <pc:docChg chg="modSld">
      <pc:chgData name="uchida fumihiko" userId="17d205a4aeb725d8" providerId="LiveId" clId="{A5CFD47B-966A-41DE-AA44-208E9550D012}" dt="2024-02-01T05:19:43.044" v="346" actId="20577"/>
      <pc:docMkLst>
        <pc:docMk/>
      </pc:docMkLst>
      <pc:sldChg chg="addSp modSp mod">
        <pc:chgData name="uchida fumihiko" userId="17d205a4aeb725d8" providerId="LiveId" clId="{A5CFD47B-966A-41DE-AA44-208E9550D012}" dt="2024-02-01T05:19:43.044" v="346" actId="20577"/>
        <pc:sldMkLst>
          <pc:docMk/>
          <pc:sldMk cId="1115239450" sldId="256"/>
        </pc:sldMkLst>
        <pc:spChg chg="mod">
          <ac:chgData name="uchida fumihiko" userId="17d205a4aeb725d8" providerId="LiveId" clId="{A5CFD47B-966A-41DE-AA44-208E9550D012}" dt="2024-02-01T05:08:53.962" v="129" actId="20577"/>
          <ac:spMkLst>
            <pc:docMk/>
            <pc:sldMk cId="1115239450" sldId="256"/>
            <ac:spMk id="4" creationId="{D1A0785C-E1E1-EC8A-5522-B8E2239051D4}"/>
          </ac:spMkLst>
        </pc:spChg>
        <pc:spChg chg="mod">
          <ac:chgData name="uchida fumihiko" userId="17d205a4aeb725d8" providerId="LiveId" clId="{A5CFD47B-966A-41DE-AA44-208E9550D012}" dt="2024-02-01T05:07:48.893" v="44" actId="20577"/>
          <ac:spMkLst>
            <pc:docMk/>
            <pc:sldMk cId="1115239450" sldId="256"/>
            <ac:spMk id="5" creationId="{71CCBF42-FB5C-D097-11C8-52C87D04A8DB}"/>
          </ac:spMkLst>
        </pc:spChg>
        <pc:spChg chg="mod">
          <ac:chgData name="uchida fumihiko" userId="17d205a4aeb725d8" providerId="LiveId" clId="{A5CFD47B-966A-41DE-AA44-208E9550D012}" dt="2024-02-01T05:07:41.338" v="41"/>
          <ac:spMkLst>
            <pc:docMk/>
            <pc:sldMk cId="1115239450" sldId="256"/>
            <ac:spMk id="8" creationId="{FD661608-5728-48DE-1631-3B5779C152F0}"/>
          </ac:spMkLst>
        </pc:spChg>
        <pc:spChg chg="mod">
          <ac:chgData name="uchida fumihiko" userId="17d205a4aeb725d8" providerId="LiveId" clId="{A5CFD47B-966A-41DE-AA44-208E9550D012}" dt="2024-02-01T05:07:57.509" v="62"/>
          <ac:spMkLst>
            <pc:docMk/>
            <pc:sldMk cId="1115239450" sldId="256"/>
            <ac:spMk id="10" creationId="{05059DD4-52BF-04E0-8CCF-BC3D51CED70A}"/>
          </ac:spMkLst>
        </pc:spChg>
        <pc:spChg chg="add mod">
          <ac:chgData name="uchida fumihiko" userId="17d205a4aeb725d8" providerId="LiveId" clId="{A5CFD47B-966A-41DE-AA44-208E9550D012}" dt="2024-02-01T05:19:43.044" v="346" actId="20577"/>
          <ac:spMkLst>
            <pc:docMk/>
            <pc:sldMk cId="1115239450" sldId="256"/>
            <ac:spMk id="22" creationId="{3DE9E135-8799-CFEE-B3FF-807DECB0FC1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4E480B-94D6-46F9-A2B6-B98D311FDC19}"/>
              </a:ext>
            </a:extLst>
          </p:cNvPr>
          <p:cNvGrpSpPr/>
          <p:nvPr/>
        </p:nvGrpSpPr>
        <p:grpSpPr>
          <a:xfrm>
            <a:off x="0" y="0"/>
            <a:ext cx="12191999" cy="6861600"/>
            <a:chOff x="1" y="0"/>
            <a:chExt cx="12191999" cy="6861600"/>
          </a:xfrm>
        </p:grpSpPr>
        <p:sp>
          <p:nvSpPr>
            <p:cNvPr id="10" name="Rectangle 9">
              <a:extLst>
                <a:ext uri="{FF2B5EF4-FFF2-40B4-BE49-F238E27FC236}">
                  <a16:creationId xmlns:a16="http://schemas.microsoft.com/office/drawing/2014/main" id="{07183CDE-91A1-40C3-8E80-66F89E1C2D53}"/>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1" name="Oval 10">
              <a:extLst>
                <a:ext uri="{FF2B5EF4-FFF2-40B4-BE49-F238E27FC236}">
                  <a16:creationId xmlns:a16="http://schemas.microsoft.com/office/drawing/2014/main" id="{A6756515-F9AA-46BD-8DD2-AA15BA492AC0}"/>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Oval 11">
              <a:extLst>
                <a:ext uri="{FF2B5EF4-FFF2-40B4-BE49-F238E27FC236}">
                  <a16:creationId xmlns:a16="http://schemas.microsoft.com/office/drawing/2014/main" id="{ABA365E2-8B71-408B-9092-0104216AC7AC}"/>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13" name="Group 12">
              <a:extLst>
                <a:ext uri="{FF2B5EF4-FFF2-40B4-BE49-F238E27FC236}">
                  <a16:creationId xmlns:a16="http://schemas.microsoft.com/office/drawing/2014/main" id="{BEDB8D7A-1BF6-4CDB-B93A-7736955F5043}"/>
                </a:ext>
              </a:extLst>
            </p:cNvPr>
            <p:cNvGrpSpPr>
              <a:grpSpLocks noChangeAspect="1"/>
            </p:cNvGrpSpPr>
            <p:nvPr/>
          </p:nvGrpSpPr>
          <p:grpSpPr>
            <a:xfrm>
              <a:off x="690092" y="0"/>
              <a:ext cx="10800000" cy="6858000"/>
              <a:chOff x="2328000" y="0"/>
              <a:chExt cx="2880000" cy="1440000"/>
            </a:xfrm>
          </p:grpSpPr>
          <p:sp>
            <p:nvSpPr>
              <p:cNvPr id="18" name="Rectangle 17">
                <a:extLst>
                  <a:ext uri="{FF2B5EF4-FFF2-40B4-BE49-F238E27FC236}">
                    <a16:creationId xmlns:a16="http://schemas.microsoft.com/office/drawing/2014/main" id="{5AACD774-5167-46C7-8A62-6E2FE4BE9469}"/>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06E0F2D8-452E-48F9-9912-C47EAEAE180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4" name="Group 13">
              <a:extLst>
                <a:ext uri="{FF2B5EF4-FFF2-40B4-BE49-F238E27FC236}">
                  <a16:creationId xmlns:a16="http://schemas.microsoft.com/office/drawing/2014/main" id="{91FBBF95-430B-427C-A6E8-DB899217FC00}"/>
                </a:ext>
              </a:extLst>
            </p:cNvPr>
            <p:cNvGrpSpPr>
              <a:grpSpLocks noChangeAspect="1"/>
            </p:cNvGrpSpPr>
            <p:nvPr/>
          </p:nvGrpSpPr>
          <p:grpSpPr>
            <a:xfrm rot="5400000">
              <a:off x="7048499" y="1714500"/>
              <a:ext cx="6858000" cy="3429000"/>
              <a:chOff x="0" y="0"/>
              <a:chExt cx="2880000" cy="1440000"/>
            </a:xfrm>
          </p:grpSpPr>
          <p:sp>
            <p:nvSpPr>
              <p:cNvPr id="16" name="Rectangle 15">
                <a:extLst>
                  <a:ext uri="{FF2B5EF4-FFF2-40B4-BE49-F238E27FC236}">
                    <a16:creationId xmlns:a16="http://schemas.microsoft.com/office/drawing/2014/main" id="{BEE64698-3ED2-4395-B7FC-65248E437E0A}"/>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Rectangle 16">
                <a:extLst>
                  <a:ext uri="{FF2B5EF4-FFF2-40B4-BE49-F238E27FC236}">
                    <a16:creationId xmlns:a16="http://schemas.microsoft.com/office/drawing/2014/main" id="{FE20B1E1-CE09-4C2A-A3FB-DB8026C54E9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5" name="Rectangle 14">
              <a:extLst>
                <a:ext uri="{FF2B5EF4-FFF2-40B4-BE49-F238E27FC236}">
                  <a16:creationId xmlns:a16="http://schemas.microsoft.com/office/drawing/2014/main" id="{0CB2405B-A907-48B3-906A-FB3573C0B282}"/>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0" name="Rectangle 19">
            <a:extLst>
              <a:ext uri="{FF2B5EF4-FFF2-40B4-BE49-F238E27FC236}">
                <a16:creationId xmlns:a16="http://schemas.microsoft.com/office/drawing/2014/main" id="{6DC8E2D9-6729-4614-8667-C1016D3182E4}"/>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5CEEBB1-1A1F-4A2C-B805-719CF98F68AB}"/>
              </a:ext>
            </a:extLst>
          </p:cNvPr>
          <p:cNvSpPr>
            <a:spLocks noGrp="1"/>
          </p:cNvSpPr>
          <p:nvPr>
            <p:ph type="ctrTitle"/>
          </p:nvPr>
        </p:nvSpPr>
        <p:spPr>
          <a:xfrm>
            <a:off x="540000" y="540000"/>
            <a:ext cx="11090273" cy="3798000"/>
          </a:xfrm>
        </p:spPr>
        <p:txBody>
          <a:bodyPr anchor="b"/>
          <a:lstStyle>
            <a:lvl1pPr algn="l">
              <a:defRPr sz="8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D6CC87B-ED2D-4303-BD40-E7AF14C03EF1}"/>
              </a:ext>
            </a:extLst>
          </p:cNvPr>
          <p:cNvSpPr>
            <a:spLocks noGrp="1"/>
          </p:cNvSpPr>
          <p:nvPr>
            <p:ph type="subTitle" idx="1"/>
          </p:nvPr>
        </p:nvSpPr>
        <p:spPr>
          <a:xfrm>
            <a:off x="540000" y="4508500"/>
            <a:ext cx="7345362" cy="1800224"/>
          </a:xfrm>
        </p:spPr>
        <p:txBody>
          <a:bodyPr/>
          <a:lstStyle>
            <a:lvl1pPr marL="0" indent="0" algn="l">
              <a:buNone/>
              <a:defRPr sz="16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5D880B4-5679-491C-963F-EC47B048C559}"/>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5" name="Footer Placeholder 4">
            <a:extLst>
              <a:ext uri="{FF2B5EF4-FFF2-40B4-BE49-F238E27FC236}">
                <a16:creationId xmlns:a16="http://schemas.microsoft.com/office/drawing/2014/main" id="{01865D6D-3F98-4BE8-A069-B96409902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0CD51D-8E06-4959-88C9-647415079FC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636085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C461672-F18A-4768-9850-0531FD3720BA}"/>
              </a:ext>
            </a:extLst>
          </p:cNvPr>
          <p:cNvGrpSpPr/>
          <p:nvPr/>
        </p:nvGrpSpPr>
        <p:grpSpPr>
          <a:xfrm rot="10800000">
            <a:off x="5921828" y="2876440"/>
            <a:ext cx="6270171" cy="3981559"/>
            <a:chOff x="0" y="0"/>
            <a:chExt cx="10800000" cy="6858000"/>
          </a:xfrm>
        </p:grpSpPr>
        <p:sp>
          <p:nvSpPr>
            <p:cNvPr id="8" name="Rectangle 7">
              <a:extLst>
                <a:ext uri="{FF2B5EF4-FFF2-40B4-BE49-F238E27FC236}">
                  <a16:creationId xmlns:a16="http://schemas.microsoft.com/office/drawing/2014/main" id="{9FA73898-D78C-45F9-AFC1-2AB16F6725C2}"/>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9" name="Rectangle 8">
              <a:extLst>
                <a:ext uri="{FF2B5EF4-FFF2-40B4-BE49-F238E27FC236}">
                  <a16:creationId xmlns:a16="http://schemas.microsoft.com/office/drawing/2014/main" id="{4FC423E3-700B-43D6-A2CB-F3C871632C20}"/>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82F05B2A-1EC7-4131-B899-C7ECB9A502EB}"/>
              </a:ext>
            </a:extLst>
          </p:cNvPr>
          <p:cNvGrpSpPr>
            <a:grpSpLocks noChangeAspect="1"/>
          </p:cNvGrpSpPr>
          <p:nvPr/>
        </p:nvGrpSpPr>
        <p:grpSpPr>
          <a:xfrm flipH="1">
            <a:off x="0" y="-1"/>
            <a:ext cx="9361714" cy="4680857"/>
            <a:chOff x="0" y="0"/>
            <a:chExt cx="2880000" cy="1440000"/>
          </a:xfrm>
        </p:grpSpPr>
        <p:sp>
          <p:nvSpPr>
            <p:cNvPr id="11" name="Rectangle 10">
              <a:extLst>
                <a:ext uri="{FF2B5EF4-FFF2-40B4-BE49-F238E27FC236}">
                  <a16:creationId xmlns:a16="http://schemas.microsoft.com/office/drawing/2014/main" id="{97711D4C-4FFE-4151-B53D-60890F0F5827}"/>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Rectangle 11">
              <a:extLst>
                <a:ext uri="{FF2B5EF4-FFF2-40B4-BE49-F238E27FC236}">
                  <a16:creationId xmlns:a16="http://schemas.microsoft.com/office/drawing/2014/main" id="{F69D6393-413D-4151-BC2C-43161BE4A79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3" name="Rectangle 12">
            <a:extLst>
              <a:ext uri="{FF2B5EF4-FFF2-40B4-BE49-F238E27FC236}">
                <a16:creationId xmlns:a16="http://schemas.microsoft.com/office/drawing/2014/main" id="{A96370B9-6459-4B05-9A8B-A9E7FA8966CD}"/>
              </a:ext>
            </a:extLst>
          </p:cNvPr>
          <p:cNvSpPr>
            <a:spLocks noChangeAspect="1"/>
          </p:cNvSpPr>
          <p:nvPr/>
        </p:nvSpPr>
        <p:spPr>
          <a:xfrm rot="10800000">
            <a:off x="8430794" y="3096793"/>
            <a:ext cx="3761205" cy="3761205"/>
          </a:xfrm>
          <a:prstGeom prst="rect">
            <a:avLst/>
          </a:prstGeom>
          <a:gradFill flip="none" rotWithShape="1">
            <a:gsLst>
              <a:gs pos="0">
                <a:schemeClr val="accent1">
                  <a:alpha val="4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DA3AC0C6-74C3-4E55-AA42-A9F1A4B1B210}"/>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132C27A4-86D3-4C83-8022-E37A8672A993}"/>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8F1FF59-E1BE-4475-953B-5BF6FBC10C57}"/>
              </a:ext>
            </a:extLst>
          </p:cNvPr>
          <p:cNvSpPr>
            <a:spLocks noGrp="1"/>
          </p:cNvSpPr>
          <p:nvPr>
            <p:ph type="title"/>
          </p:nvPr>
        </p:nvSpPr>
        <p:spPr>
          <a:xfrm>
            <a:off x="540000" y="540000"/>
            <a:ext cx="11090273" cy="1800224"/>
          </a:xfrm>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8F1F045-44C5-4165-A640-4E4D33A59580}"/>
              </a:ext>
            </a:extLst>
          </p:cNvPr>
          <p:cNvSpPr>
            <a:spLocks noGrp="1"/>
          </p:cNvSpPr>
          <p:nvPr>
            <p:ph type="body" orient="vert" idx="1"/>
          </p:nvPr>
        </p:nvSpPr>
        <p:spPr>
          <a:xfrm>
            <a:off x="540000" y="2528887"/>
            <a:ext cx="11090276" cy="37798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517047A-D05B-44E9-A240-BDB881C4296A}"/>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5" name="Footer Placeholder 4">
            <a:extLst>
              <a:ext uri="{FF2B5EF4-FFF2-40B4-BE49-F238E27FC236}">
                <a16:creationId xmlns:a16="http://schemas.microsoft.com/office/drawing/2014/main" id="{7FDCB2E8-A68D-478D-A728-C9612848C8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E4F1D-3280-4DB5-B2E0-DA7F10717EB4}"/>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199632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C627D45-FE54-49FF-A37F-6206993AEFD8}"/>
              </a:ext>
            </a:extLst>
          </p:cNvPr>
          <p:cNvGrpSpPr/>
          <p:nvPr/>
        </p:nvGrpSpPr>
        <p:grpSpPr>
          <a:xfrm>
            <a:off x="0" y="-3"/>
            <a:ext cx="12192000" cy="6858003"/>
            <a:chOff x="0" y="-3"/>
            <a:chExt cx="12192000" cy="6858003"/>
          </a:xfrm>
        </p:grpSpPr>
        <p:sp useBgFill="1">
          <p:nvSpPr>
            <p:cNvPr id="8" name="Rectangle 7">
              <a:extLst>
                <a:ext uri="{FF2B5EF4-FFF2-40B4-BE49-F238E27FC236}">
                  <a16:creationId xmlns:a16="http://schemas.microsoft.com/office/drawing/2014/main" id="{879CEFA6-CCA5-4FEF-B53D-E74B1E67E9C7}"/>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ACFCD768-2100-4B20-87EF-9F92EFBD8FA8}"/>
                </a:ext>
              </a:extLst>
            </p:cNvPr>
            <p:cNvGrpSpPr>
              <a:grpSpLocks noChangeAspect="1"/>
            </p:cNvGrpSpPr>
            <p:nvPr/>
          </p:nvGrpSpPr>
          <p:grpSpPr>
            <a:xfrm>
              <a:off x="672000" y="-3"/>
              <a:ext cx="11520000" cy="5760000"/>
              <a:chOff x="5981700" y="-1"/>
              <a:chExt cx="6042660" cy="3021330"/>
            </a:xfrm>
          </p:grpSpPr>
          <p:sp>
            <p:nvSpPr>
              <p:cNvPr id="16" name="Rectangle 15">
                <a:extLst>
                  <a:ext uri="{FF2B5EF4-FFF2-40B4-BE49-F238E27FC236}">
                    <a16:creationId xmlns:a16="http://schemas.microsoft.com/office/drawing/2014/main" id="{E0D1B599-DFF1-4E00-9EAE-EE32BD7B4860}"/>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0FCF7F6-290B-4DE7-BA60-863CBF95C2AF}"/>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F59358AB-E1C9-402B-9F3F-28B4F50DAC6F}"/>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A78C24EC-8C5D-4A7E-9D57-C752E0DC9485}"/>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E6C0B30A-4855-4424-B3A8-AC110CA8356F}"/>
                </a:ext>
              </a:extLst>
            </p:cNvPr>
            <p:cNvGrpSpPr/>
            <p:nvPr/>
          </p:nvGrpSpPr>
          <p:grpSpPr>
            <a:xfrm rot="10800000">
              <a:off x="1" y="2948940"/>
              <a:ext cx="7818118" cy="3909059"/>
              <a:chOff x="0" y="0"/>
              <a:chExt cx="2880000" cy="1440000"/>
            </a:xfrm>
          </p:grpSpPr>
          <p:sp>
            <p:nvSpPr>
              <p:cNvPr id="14" name="Rectangle 13">
                <a:extLst>
                  <a:ext uri="{FF2B5EF4-FFF2-40B4-BE49-F238E27FC236}">
                    <a16:creationId xmlns:a16="http://schemas.microsoft.com/office/drawing/2014/main" id="{DC119EB9-1A9A-45A4-AE16-9968A70C5C35}"/>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A5B7B85-4DC3-4343-B734-4852DD5DF03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73F3733E-DBA5-4A25-9315-B7A1A5E7A1FF}"/>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AAB30D07-BE85-45CD-8055-8C57B00E2957}"/>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Vertical Title 1">
            <a:extLst>
              <a:ext uri="{FF2B5EF4-FFF2-40B4-BE49-F238E27FC236}">
                <a16:creationId xmlns:a16="http://schemas.microsoft.com/office/drawing/2014/main" id="{737FFCCA-9DBF-4E0A-BDC6-F7B8F39BD72F}"/>
              </a:ext>
            </a:extLst>
          </p:cNvPr>
          <p:cNvSpPr>
            <a:spLocks noGrp="1"/>
          </p:cNvSpPr>
          <p:nvPr>
            <p:ph type="title" orient="vert"/>
          </p:nvPr>
        </p:nvSpPr>
        <p:spPr>
          <a:xfrm>
            <a:off x="9012238" y="539999"/>
            <a:ext cx="2628900" cy="576872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511F1B23-21CD-4A3B-938B-5502019A13CD}"/>
              </a:ext>
            </a:extLst>
          </p:cNvPr>
          <p:cNvSpPr>
            <a:spLocks noGrp="1"/>
          </p:cNvSpPr>
          <p:nvPr>
            <p:ph type="body" orient="vert" idx="1"/>
          </p:nvPr>
        </p:nvSpPr>
        <p:spPr>
          <a:xfrm>
            <a:off x="550863" y="539999"/>
            <a:ext cx="8245475" cy="576872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99C884-5A98-4C01-BB89-098AC6966496}"/>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5" name="Footer Placeholder 4">
            <a:extLst>
              <a:ext uri="{FF2B5EF4-FFF2-40B4-BE49-F238E27FC236}">
                <a16:creationId xmlns:a16="http://schemas.microsoft.com/office/drawing/2014/main" id="{7DF54D22-9CD7-4FC6-9444-21948246C7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AECC14-D66C-401A-A0C9-DFCA5533A5C7}"/>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02135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67416F32-9D98-4340-82E8-E90CE00AD2AC}"/>
              </a:ext>
            </a:extLst>
          </p:cNvPr>
          <p:cNvGrpSpPr/>
          <p:nvPr/>
        </p:nvGrpSpPr>
        <p:grpSpPr>
          <a:xfrm flipV="1">
            <a:off x="0" y="-1"/>
            <a:ext cx="12191999" cy="6861601"/>
            <a:chOff x="0" y="-1"/>
            <a:chExt cx="12191999" cy="6861601"/>
          </a:xfrm>
        </p:grpSpPr>
        <p:sp>
          <p:nvSpPr>
            <p:cNvPr id="20" name="Rectangle 19">
              <a:extLst>
                <a:ext uri="{FF2B5EF4-FFF2-40B4-BE49-F238E27FC236}">
                  <a16:creationId xmlns:a16="http://schemas.microsoft.com/office/drawing/2014/main" id="{66375AB4-82BB-418F-A50F-6180F68724A4}"/>
                </a:ext>
              </a:extLst>
            </p:cNvPr>
            <p:cNvSpPr>
              <a:spLocks noChangeAspect="1"/>
            </p:cNvSpPr>
            <p:nvPr/>
          </p:nvSpPr>
          <p:spPr>
            <a:xfrm>
              <a:off x="0" y="0"/>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1" name="Oval 20">
              <a:extLst>
                <a:ext uri="{FF2B5EF4-FFF2-40B4-BE49-F238E27FC236}">
                  <a16:creationId xmlns:a16="http://schemas.microsoft.com/office/drawing/2014/main" id="{3FDD54B2-4A3F-4BFE-8FF0-82CA73F4AE8F}"/>
                </a:ext>
              </a:extLst>
            </p:cNvPr>
            <p:cNvSpPr>
              <a:spLocks noChangeAspect="1"/>
            </p:cNvSpPr>
            <p:nvPr/>
          </p:nvSpPr>
          <p:spPr>
            <a:xfrm>
              <a:off x="5750280" y="2148106"/>
              <a:ext cx="4320000" cy="4320000"/>
            </a:xfrm>
            <a:prstGeom prst="ellipse">
              <a:avLst/>
            </a:prstGeom>
            <a:solidFill>
              <a:schemeClr val="accent3">
                <a:alpha val="6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2" name="Oval 21">
              <a:extLst>
                <a:ext uri="{FF2B5EF4-FFF2-40B4-BE49-F238E27FC236}">
                  <a16:creationId xmlns:a16="http://schemas.microsoft.com/office/drawing/2014/main" id="{30876F96-77AB-4E72-B1D2-FA45F4E3C04D}"/>
                </a:ext>
              </a:extLst>
            </p:cNvPr>
            <p:cNvSpPr>
              <a:spLocks noChangeAspect="1"/>
            </p:cNvSpPr>
            <p:nvPr/>
          </p:nvSpPr>
          <p:spPr>
            <a:xfrm>
              <a:off x="0" y="0"/>
              <a:ext cx="6347046" cy="6347046"/>
            </a:xfrm>
            <a:prstGeom prst="ellipse">
              <a:avLst/>
            </a:prstGeom>
            <a:solidFill>
              <a:schemeClr val="accent3">
                <a:alpha val="2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23" name="Group 22">
              <a:extLst>
                <a:ext uri="{FF2B5EF4-FFF2-40B4-BE49-F238E27FC236}">
                  <a16:creationId xmlns:a16="http://schemas.microsoft.com/office/drawing/2014/main" id="{BB08A2E9-6518-449E-940B-8518A1D850BB}"/>
                </a:ext>
              </a:extLst>
            </p:cNvPr>
            <p:cNvGrpSpPr>
              <a:grpSpLocks noChangeAspect="1"/>
            </p:cNvGrpSpPr>
            <p:nvPr/>
          </p:nvGrpSpPr>
          <p:grpSpPr>
            <a:xfrm rot="10800000">
              <a:off x="0" y="-1"/>
              <a:ext cx="10800000" cy="6858000"/>
              <a:chOff x="2328000" y="0"/>
              <a:chExt cx="2880000" cy="1440000"/>
            </a:xfrm>
          </p:grpSpPr>
          <p:sp>
            <p:nvSpPr>
              <p:cNvPr id="28" name="Rectangle 27">
                <a:extLst>
                  <a:ext uri="{FF2B5EF4-FFF2-40B4-BE49-F238E27FC236}">
                    <a16:creationId xmlns:a16="http://schemas.microsoft.com/office/drawing/2014/main" id="{60A86BE0-76B3-4EA0-BA2D-05266013A814}"/>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9" name="Rectangle 28">
                <a:extLst>
                  <a:ext uri="{FF2B5EF4-FFF2-40B4-BE49-F238E27FC236}">
                    <a16:creationId xmlns:a16="http://schemas.microsoft.com/office/drawing/2014/main" id="{6BA13564-810C-4398-AA63-67B020811FCB}"/>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5" name="Rectangle 24">
              <a:extLst>
                <a:ext uri="{FF2B5EF4-FFF2-40B4-BE49-F238E27FC236}">
                  <a16:creationId xmlns:a16="http://schemas.microsoft.com/office/drawing/2014/main" id="{3555E1EF-6216-47FA-BBCA-7C0C8C2DAB8C}"/>
                </a:ext>
              </a:extLst>
            </p:cNvPr>
            <p:cNvSpPr>
              <a:spLocks noChangeAspect="1"/>
            </p:cNvSpPr>
            <p:nvPr/>
          </p:nvSpPr>
          <p:spPr>
            <a:xfrm rot="10800000">
              <a:off x="5602286" y="271887"/>
              <a:ext cx="6589713" cy="6589713"/>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32" name="Rectangle 31">
            <a:extLst>
              <a:ext uri="{FF2B5EF4-FFF2-40B4-BE49-F238E27FC236}">
                <a16:creationId xmlns:a16="http://schemas.microsoft.com/office/drawing/2014/main" id="{D8D85657-6A77-4466-887F-EE948B9CD2B2}"/>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C5D35498-B0C3-40BD-9407-6D0C0587E52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492F85E-0893-4D8C-816A-5193CC6DC9C0}"/>
              </a:ext>
            </a:extLst>
          </p:cNvPr>
          <p:cNvSpPr>
            <a:spLocks noGrp="1"/>
          </p:cNvSpPr>
          <p:nvPr>
            <p:ph idx="1"/>
          </p:nvPr>
        </p:nvSpPr>
        <p:spPr/>
        <p:txBody>
          <a:bodyPr/>
          <a:lstStyle>
            <a:lvl1pPr marL="270000">
              <a:defRPr/>
            </a:lvl1pPr>
            <a:lvl2pPr>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5D46A9C-9655-49F5-85B3-A8A37F4F5A8F}"/>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5" name="Footer Placeholder 4">
            <a:extLst>
              <a:ext uri="{FF2B5EF4-FFF2-40B4-BE49-F238E27FC236}">
                <a16:creationId xmlns:a16="http://schemas.microsoft.com/office/drawing/2014/main" id="{72EF896C-71D7-487F-A1B9-CBBE6DF4D6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228E8-7B8A-4153-BEB2-BD5A69F2513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996974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E54407D-DBA4-414C-ACA5-30D7B87C652B}"/>
              </a:ext>
            </a:extLst>
          </p:cNvPr>
          <p:cNvGrpSpPr/>
          <p:nvPr/>
        </p:nvGrpSpPr>
        <p:grpSpPr>
          <a:xfrm>
            <a:off x="0" y="0"/>
            <a:ext cx="12192000" cy="6858000"/>
            <a:chOff x="0" y="0"/>
            <a:chExt cx="12192000" cy="6858000"/>
          </a:xfrm>
        </p:grpSpPr>
        <p:sp>
          <p:nvSpPr>
            <p:cNvPr id="7" name="Rectangle 6">
              <a:extLst>
                <a:ext uri="{FF2B5EF4-FFF2-40B4-BE49-F238E27FC236}">
                  <a16:creationId xmlns:a16="http://schemas.microsoft.com/office/drawing/2014/main" id="{6BD518BC-8E44-4DAA-A8B9-2CFBD91DCDCD}"/>
                </a:ext>
              </a:extLst>
            </p:cNvPr>
            <p:cNvSpPr/>
            <p:nvPr/>
          </p:nvSpPr>
          <p:spPr>
            <a:xfrm rot="10800000" flipH="1">
              <a:off x="0" y="2019649"/>
              <a:ext cx="4838350" cy="483835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67C3660-39CD-431D-8E64-37508FFEAC96}"/>
                </a:ext>
              </a:extLst>
            </p:cNvPr>
            <p:cNvGrpSpPr>
              <a:grpSpLocks noChangeAspect="1"/>
            </p:cNvGrpSpPr>
            <p:nvPr/>
          </p:nvGrpSpPr>
          <p:grpSpPr>
            <a:xfrm>
              <a:off x="5603875" y="0"/>
              <a:ext cx="6521820" cy="3260910"/>
              <a:chOff x="0" y="0"/>
              <a:chExt cx="2880000" cy="1440000"/>
            </a:xfrm>
          </p:grpSpPr>
          <p:sp>
            <p:nvSpPr>
              <p:cNvPr id="9" name="Rectangle 8">
                <a:extLst>
                  <a:ext uri="{FF2B5EF4-FFF2-40B4-BE49-F238E27FC236}">
                    <a16:creationId xmlns:a16="http://schemas.microsoft.com/office/drawing/2014/main" id="{C4CCE569-E461-438A-A235-B96A542AF82F}"/>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3F9DF1F-1F74-476C-AD41-22AC3F8A65A0}"/>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EBE49ED5-9713-43D1-AE9E-3F9FE5574077}"/>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21A2854-1482-4441-85EA-D7B9F3EF56D2}"/>
                </a:ext>
              </a:extLst>
            </p:cNvPr>
            <p:cNvSpPr>
              <a:spLocks noChangeAspect="1"/>
            </p:cNvSpPr>
            <p:nvPr/>
          </p:nvSpPr>
          <p:spPr>
            <a:xfrm>
              <a:off x="494887" y="2538000"/>
              <a:ext cx="4320000" cy="4320000"/>
            </a:xfrm>
            <a:prstGeom prst="ellipse">
              <a:avLst/>
            </a:prstGeom>
            <a:solidFill>
              <a:schemeClr val="accent2">
                <a:alpha val="2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FED36A6D-894D-44DA-851C-345A414F3F68}"/>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9D36F1DF-CD42-4695-A7D0-2F5B193057E9}"/>
              </a:ext>
            </a:extLst>
          </p:cNvPr>
          <p:cNvSpPr>
            <a:spLocks noGrp="1"/>
          </p:cNvSpPr>
          <p:nvPr>
            <p:ph type="title"/>
          </p:nvPr>
        </p:nvSpPr>
        <p:spPr>
          <a:xfrm>
            <a:off x="540000" y="540000"/>
            <a:ext cx="7345362" cy="5768725"/>
          </a:xfrm>
        </p:spPr>
        <p:txBody>
          <a:bodyPr anchor="t"/>
          <a:lstStyle>
            <a:lvl1pPr>
              <a:defRPr sz="8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A549160-0F86-4FCA-8718-6980E99C7938}"/>
              </a:ext>
            </a:extLst>
          </p:cNvPr>
          <p:cNvSpPr>
            <a:spLocks noGrp="1"/>
          </p:cNvSpPr>
          <p:nvPr>
            <p:ph type="body" idx="1"/>
          </p:nvPr>
        </p:nvSpPr>
        <p:spPr>
          <a:xfrm>
            <a:off x="8075612" y="540000"/>
            <a:ext cx="3565523" cy="5768725"/>
          </a:xfrm>
        </p:spPr>
        <p:txBody>
          <a:bodyPr anchor="t"/>
          <a:lstStyle>
            <a:lvl1pPr marL="0" indent="0">
              <a:buNone/>
              <a:defRPr sz="18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5C6CBB-DABA-4F2E-8574-46747E15EA1A}"/>
              </a:ext>
            </a:extLst>
          </p:cNvPr>
          <p:cNvSpPr>
            <a:spLocks noGrp="1"/>
          </p:cNvSpPr>
          <p:nvPr>
            <p:ph type="dt" sz="half" idx="10"/>
          </p:nvPr>
        </p:nvSpPr>
        <p:spPr/>
        <p:txBody>
          <a:bodyPr/>
          <a:lstStyle/>
          <a:p>
            <a:fld id="{7CF0BCE0-945C-4FDF-95A1-2149B1FF5B83}" type="datetimeFigureOut">
              <a:rPr lang="en-US" smtClean="0"/>
              <a:t>1/14/2025</a:t>
            </a:fld>
            <a:endParaRPr lang="en-US" dirty="0"/>
          </a:p>
        </p:txBody>
      </p:sp>
      <p:sp>
        <p:nvSpPr>
          <p:cNvPr id="5" name="Footer Placeholder 4">
            <a:extLst>
              <a:ext uri="{FF2B5EF4-FFF2-40B4-BE49-F238E27FC236}">
                <a16:creationId xmlns:a16="http://schemas.microsoft.com/office/drawing/2014/main" id="{8FAF86BC-9ECC-439C-BF2E-F0B7EF193B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C742552-C4C9-44EE-B7CB-5A652393BA20}"/>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62131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5774299-531D-4CAC-881D-7EB68BC99FCC}"/>
              </a:ext>
            </a:extLst>
          </p:cNvPr>
          <p:cNvGrpSpPr/>
          <p:nvPr/>
        </p:nvGrpSpPr>
        <p:grpSpPr>
          <a:xfrm>
            <a:off x="0" y="-3"/>
            <a:ext cx="12192000" cy="6858003"/>
            <a:chOff x="0" y="-3"/>
            <a:chExt cx="12192000" cy="6858003"/>
          </a:xfrm>
        </p:grpSpPr>
        <p:sp useBgFill="1">
          <p:nvSpPr>
            <p:cNvPr id="9" name="Rectangle 8">
              <a:extLst>
                <a:ext uri="{FF2B5EF4-FFF2-40B4-BE49-F238E27FC236}">
                  <a16:creationId xmlns:a16="http://schemas.microsoft.com/office/drawing/2014/main" id="{A17676CF-DDCC-48C1-AC68-CDA0B9E47FD8}"/>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052D363-F6F5-455B-A2F2-A12B30CEE528}"/>
                </a:ext>
              </a:extLst>
            </p:cNvPr>
            <p:cNvGrpSpPr>
              <a:grpSpLocks noChangeAspect="1"/>
            </p:cNvGrpSpPr>
            <p:nvPr/>
          </p:nvGrpSpPr>
          <p:grpSpPr>
            <a:xfrm>
              <a:off x="672000" y="-3"/>
              <a:ext cx="11520000" cy="5760000"/>
              <a:chOff x="5981700" y="-1"/>
              <a:chExt cx="6042660" cy="3021330"/>
            </a:xfrm>
          </p:grpSpPr>
          <p:sp>
            <p:nvSpPr>
              <p:cNvPr id="17" name="Rectangle 16">
                <a:extLst>
                  <a:ext uri="{FF2B5EF4-FFF2-40B4-BE49-F238E27FC236}">
                    <a16:creationId xmlns:a16="http://schemas.microsoft.com/office/drawing/2014/main" id="{D0C396B8-00CA-4AE9-A0A5-B4E2B2A2AC07}"/>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6660166-3107-4058-A259-59B0527306BD}"/>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42BE934E-3063-4D0F-AFDE-68D58D336CBE}"/>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39660FA-744A-4CB3-9BED-C59793E3BF32}"/>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AE313EEC-733B-4019-8A0B-3FA768B8DB7A}"/>
                </a:ext>
              </a:extLst>
            </p:cNvPr>
            <p:cNvGrpSpPr/>
            <p:nvPr/>
          </p:nvGrpSpPr>
          <p:grpSpPr>
            <a:xfrm rot="10800000">
              <a:off x="1" y="2948940"/>
              <a:ext cx="7818118" cy="3909059"/>
              <a:chOff x="0" y="0"/>
              <a:chExt cx="2880000" cy="1440000"/>
            </a:xfrm>
          </p:grpSpPr>
          <p:sp>
            <p:nvSpPr>
              <p:cNvPr id="15" name="Rectangle 14">
                <a:extLst>
                  <a:ext uri="{FF2B5EF4-FFF2-40B4-BE49-F238E27FC236}">
                    <a16:creationId xmlns:a16="http://schemas.microsoft.com/office/drawing/2014/main" id="{421FE91F-780C-4ABD-ADE8-0EFDB7196A10}"/>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9EA389-EE78-4475-A390-5EDED23C2D6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5E492A94-8867-4C62-9D40-4023C41E0AF8}"/>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A3DAD7C5-BA12-4557-8BC4-72C69B0D59DD}"/>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54412EC-56C0-4009-B2E3-D63F9EECB9D4}"/>
              </a:ext>
            </a:extLst>
          </p:cNvPr>
          <p:cNvSpPr>
            <a:spLocks noGrp="1"/>
          </p:cNvSpPr>
          <p:nvPr>
            <p:ph type="title"/>
          </p:nvPr>
        </p:nvSpPr>
        <p:spPr>
          <a:xfrm>
            <a:off x="540000" y="539999"/>
            <a:ext cx="11090275" cy="1209600"/>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B70C84F-F3B7-4BF4-A328-BCF5ADD32944}"/>
              </a:ext>
            </a:extLst>
          </p:cNvPr>
          <p:cNvSpPr>
            <a:spLocks noGrp="1"/>
          </p:cNvSpPr>
          <p:nvPr>
            <p:ph sz="half" idx="1"/>
          </p:nvPr>
        </p:nvSpPr>
        <p:spPr>
          <a:xfrm>
            <a:off x="54000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F919CD5-DBB4-4749-980D-B5B40ECB67B9}"/>
              </a:ext>
            </a:extLst>
          </p:cNvPr>
          <p:cNvSpPr>
            <a:spLocks noGrp="1"/>
          </p:cNvSpPr>
          <p:nvPr>
            <p:ph sz="half" idx="2"/>
          </p:nvPr>
        </p:nvSpPr>
        <p:spPr>
          <a:xfrm>
            <a:off x="620395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BCFC378-6572-43DF-8344-59DE8122CD12}"/>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6" name="Footer Placeholder 5">
            <a:extLst>
              <a:ext uri="{FF2B5EF4-FFF2-40B4-BE49-F238E27FC236}">
                <a16:creationId xmlns:a16="http://schemas.microsoft.com/office/drawing/2014/main" id="{36967A14-246A-4DDF-865C-68F6E16906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674B6D-E110-478C-94B9-2F8199E586DC}"/>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637799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5130F7E5-A40E-4C9C-8E4F-3935B9182C4A}"/>
              </a:ext>
            </a:extLst>
          </p:cNvPr>
          <p:cNvGrpSpPr/>
          <p:nvPr/>
        </p:nvGrpSpPr>
        <p:grpSpPr>
          <a:xfrm>
            <a:off x="0" y="-2"/>
            <a:ext cx="12191999" cy="6858001"/>
            <a:chOff x="0" y="-2"/>
            <a:chExt cx="12191999" cy="6858001"/>
          </a:xfrm>
        </p:grpSpPr>
        <p:sp>
          <p:nvSpPr>
            <p:cNvPr id="12" name="Rectangle 11">
              <a:extLst>
                <a:ext uri="{FF2B5EF4-FFF2-40B4-BE49-F238E27FC236}">
                  <a16:creationId xmlns:a16="http://schemas.microsoft.com/office/drawing/2014/main" id="{AE67B504-02A7-4203-87D0-07D333D71917}"/>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A1158F3-E1C3-400D-8505-628DB94365CE}"/>
                </a:ext>
              </a:extLst>
            </p:cNvPr>
            <p:cNvGrpSpPr/>
            <p:nvPr/>
          </p:nvGrpSpPr>
          <p:grpSpPr>
            <a:xfrm rot="16200000">
              <a:off x="2295528" y="-2295528"/>
              <a:ext cx="6858000" cy="11449051"/>
              <a:chOff x="0" y="2333625"/>
              <a:chExt cx="9515474" cy="3766109"/>
            </a:xfrm>
          </p:grpSpPr>
          <p:sp>
            <p:nvSpPr>
              <p:cNvPr id="23" name="Rectangle 22">
                <a:extLst>
                  <a:ext uri="{FF2B5EF4-FFF2-40B4-BE49-F238E27FC236}">
                    <a16:creationId xmlns:a16="http://schemas.microsoft.com/office/drawing/2014/main" id="{0AEADDCE-3295-4F24-8700-C93B5457C2B7}"/>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F95C76A-5429-458C-BC9D-E1053EF7B84F}"/>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3D0E8A42-259A-43FA-B284-B459D7364097}"/>
                </a:ext>
              </a:extLst>
            </p:cNvPr>
            <p:cNvGrpSpPr>
              <a:grpSpLocks noChangeAspect="1"/>
            </p:cNvGrpSpPr>
            <p:nvPr/>
          </p:nvGrpSpPr>
          <p:grpSpPr>
            <a:xfrm rot="5400000">
              <a:off x="3583369" y="-3583369"/>
              <a:ext cx="4713262" cy="11880000"/>
              <a:chOff x="1" y="0"/>
              <a:chExt cx="8305797" cy="6858000"/>
            </a:xfrm>
          </p:grpSpPr>
          <p:sp>
            <p:nvSpPr>
              <p:cNvPr id="21" name="Rectangle 20">
                <a:extLst>
                  <a:ext uri="{FF2B5EF4-FFF2-40B4-BE49-F238E27FC236}">
                    <a16:creationId xmlns:a16="http://schemas.microsoft.com/office/drawing/2014/main" id="{7900B4F1-619C-4C0E-B749-1843F22C946A}"/>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6E6F70BB-DCCC-4CF0-B5BB-95A965A99947}"/>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83E6C50C-C1DA-44E1-B254-3B7228879DCD}"/>
                </a:ext>
              </a:extLst>
            </p:cNvPr>
            <p:cNvGrpSpPr/>
            <p:nvPr/>
          </p:nvGrpSpPr>
          <p:grpSpPr>
            <a:xfrm>
              <a:off x="2676525" y="0"/>
              <a:ext cx="9515473" cy="3766109"/>
              <a:chOff x="2333625" y="2433367"/>
              <a:chExt cx="9897159" cy="3766109"/>
            </a:xfrm>
          </p:grpSpPr>
          <p:sp>
            <p:nvSpPr>
              <p:cNvPr id="19" name="Rectangle 18">
                <a:extLst>
                  <a:ext uri="{FF2B5EF4-FFF2-40B4-BE49-F238E27FC236}">
                    <a16:creationId xmlns:a16="http://schemas.microsoft.com/office/drawing/2014/main" id="{DFC6EEED-A40A-4D1C-BE6B-11DD62770607}"/>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27FF3FB-FDFC-4659-A7D6-ABED74010E82}"/>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51548ED5-6668-4672-88DC-40E92508ACA2}"/>
                </a:ext>
              </a:extLst>
            </p:cNvPr>
            <p:cNvGrpSpPr/>
            <p:nvPr/>
          </p:nvGrpSpPr>
          <p:grpSpPr>
            <a:xfrm>
              <a:off x="0" y="0"/>
              <a:ext cx="9515473" cy="3766109"/>
              <a:chOff x="0" y="2333625"/>
              <a:chExt cx="9515473" cy="3766109"/>
            </a:xfrm>
          </p:grpSpPr>
          <p:sp>
            <p:nvSpPr>
              <p:cNvPr id="17" name="Rectangle 16">
                <a:extLst>
                  <a:ext uri="{FF2B5EF4-FFF2-40B4-BE49-F238E27FC236}">
                    <a16:creationId xmlns:a16="http://schemas.microsoft.com/office/drawing/2014/main" id="{975AE1B2-E73F-4E6E-AAFB-FB1C02684D3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750F2D6-C0E1-4AFE-AB87-083292737609}"/>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5" name="Rectangle 24">
            <a:extLst>
              <a:ext uri="{FF2B5EF4-FFF2-40B4-BE49-F238E27FC236}">
                <a16:creationId xmlns:a16="http://schemas.microsoft.com/office/drawing/2014/main" id="{4ECC0D66-F2BE-4BF4-87F6-CE618B5C8916}"/>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9A0BCA11-08C2-4C9A-B0A3-31C9051CDF9E}"/>
              </a:ext>
            </a:extLst>
          </p:cNvPr>
          <p:cNvSpPr>
            <a:spLocks noGrp="1"/>
          </p:cNvSpPr>
          <p:nvPr>
            <p:ph type="title"/>
          </p:nvPr>
        </p:nvSpPr>
        <p:spPr>
          <a:xfrm>
            <a:off x="540000" y="539999"/>
            <a:ext cx="11090273" cy="1210396"/>
          </a:xfrm>
        </p:spPr>
        <p:txBody>
          <a:bodyPr>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662CEB0-C969-40EA-A5E2-8D875E28A6B6}"/>
              </a:ext>
            </a:extLst>
          </p:cNvPr>
          <p:cNvSpPr>
            <a:spLocks noGrp="1"/>
          </p:cNvSpPr>
          <p:nvPr>
            <p:ph type="body" idx="1"/>
          </p:nvPr>
        </p:nvSpPr>
        <p:spPr>
          <a:xfrm>
            <a:off x="540000" y="1929783"/>
            <a:ext cx="5448052" cy="792161"/>
          </a:xfrm>
        </p:spPr>
        <p:txBody>
          <a:bodyPr anchor="b"/>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0F41A6-112E-4305-A0BA-6E119A77AC10}"/>
              </a:ext>
            </a:extLst>
          </p:cNvPr>
          <p:cNvSpPr>
            <a:spLocks noGrp="1"/>
          </p:cNvSpPr>
          <p:nvPr>
            <p:ph sz="half" idx="2"/>
          </p:nvPr>
        </p:nvSpPr>
        <p:spPr>
          <a:xfrm>
            <a:off x="54000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AC672C5-31B9-443B-8DEE-5523646891F7}"/>
              </a:ext>
            </a:extLst>
          </p:cNvPr>
          <p:cNvSpPr>
            <a:spLocks noGrp="1"/>
          </p:cNvSpPr>
          <p:nvPr>
            <p:ph type="body" sz="quarter" idx="3"/>
          </p:nvPr>
        </p:nvSpPr>
        <p:spPr>
          <a:xfrm>
            <a:off x="6203949" y="1929782"/>
            <a:ext cx="5437187" cy="792000"/>
          </a:xfrm>
        </p:spPr>
        <p:txBody>
          <a:bodyPr anchor="b"/>
          <a:lstStyle>
            <a:lvl1pPr marL="0" indent="0">
              <a:buNone/>
              <a:defRPr sz="1600" b="0"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D18B9D-8B21-4249-A3AD-8FBE48F0F55B}"/>
              </a:ext>
            </a:extLst>
          </p:cNvPr>
          <p:cNvSpPr>
            <a:spLocks noGrp="1"/>
          </p:cNvSpPr>
          <p:nvPr>
            <p:ph sz="quarter" idx="4"/>
          </p:nvPr>
        </p:nvSpPr>
        <p:spPr>
          <a:xfrm>
            <a:off x="620395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05B60881-13B2-4064-84FB-6D071F36C433}"/>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8" name="Footer Placeholder 7">
            <a:extLst>
              <a:ext uri="{FF2B5EF4-FFF2-40B4-BE49-F238E27FC236}">
                <a16:creationId xmlns:a16="http://schemas.microsoft.com/office/drawing/2014/main" id="{249FCE5D-D5EF-485D-97FA-2614FF9642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F204FC-4F66-417C-8E4B-74772ED057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78190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9521FD20-B9D4-4FD1-9AAD-F4157555AD62}"/>
              </a:ext>
            </a:extLst>
          </p:cNvPr>
          <p:cNvGrpSpPr/>
          <p:nvPr/>
        </p:nvGrpSpPr>
        <p:grpSpPr>
          <a:xfrm rot="10800000">
            <a:off x="1392000" y="0"/>
            <a:ext cx="10800000" cy="6858000"/>
            <a:chOff x="0" y="0"/>
            <a:chExt cx="10800000" cy="6858000"/>
          </a:xfrm>
        </p:grpSpPr>
        <p:sp>
          <p:nvSpPr>
            <p:cNvPr id="15" name="Rectangle 14">
              <a:extLst>
                <a:ext uri="{FF2B5EF4-FFF2-40B4-BE49-F238E27FC236}">
                  <a16:creationId xmlns:a16="http://schemas.microsoft.com/office/drawing/2014/main" id="{27477A35-8424-45D6-A66E-8ACFA6C405B5}"/>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8BFBA1CE-E9AC-40C0-A7F9-E5671F5FEF9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D0C2729A-59F8-46A4-9AAA-7665E5966E2D}"/>
              </a:ext>
            </a:extLst>
          </p:cNvPr>
          <p:cNvGrpSpPr>
            <a:grpSpLocks noChangeAspect="1"/>
          </p:cNvGrpSpPr>
          <p:nvPr/>
        </p:nvGrpSpPr>
        <p:grpSpPr>
          <a:xfrm rot="16200000" flipH="1">
            <a:off x="-1714500" y="1714500"/>
            <a:ext cx="6858000" cy="3429000"/>
            <a:chOff x="0" y="0"/>
            <a:chExt cx="2880000" cy="1440000"/>
          </a:xfrm>
        </p:grpSpPr>
        <p:sp>
          <p:nvSpPr>
            <p:cNvPr id="13" name="Rectangle 12">
              <a:extLst>
                <a:ext uri="{FF2B5EF4-FFF2-40B4-BE49-F238E27FC236}">
                  <a16:creationId xmlns:a16="http://schemas.microsoft.com/office/drawing/2014/main" id="{83EBBB96-590D-4704-87AD-A00AE2424DE8}"/>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889BAB7D-5298-40B9-910B-136D0C6A9934}"/>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2" name="Rectangle 11">
            <a:extLst>
              <a:ext uri="{FF2B5EF4-FFF2-40B4-BE49-F238E27FC236}">
                <a16:creationId xmlns:a16="http://schemas.microsoft.com/office/drawing/2014/main" id="{F323EA00-E168-4864-883B-358A7CDF9153}"/>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8" name="Rectangle 17">
            <a:extLst>
              <a:ext uri="{FF2B5EF4-FFF2-40B4-BE49-F238E27FC236}">
                <a16:creationId xmlns:a16="http://schemas.microsoft.com/office/drawing/2014/main" id="{CA4F2DFA-2F27-43FB-B08C-0787FA44B0D1}"/>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7D750354-CD8D-4A3B-A7AC-04622BCB0499}"/>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7F3ED3C6-DA43-4D1C-9056-407A4FB1C6AB}"/>
              </a:ext>
            </a:extLst>
          </p:cNvPr>
          <p:cNvSpPr>
            <a:spLocks noGrp="1"/>
          </p:cNvSpPr>
          <p:nvPr>
            <p:ph type="title"/>
          </p:nvPr>
        </p:nvSpPr>
        <p:spPr>
          <a:xfrm>
            <a:off x="550863" y="549276"/>
            <a:ext cx="11090275" cy="5759450"/>
          </a:xfrm>
        </p:spPr>
        <p:txBody>
          <a:bodyPr/>
          <a:lstStyle>
            <a:lvl1pPr>
              <a:defRPr sz="8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720CEB41-E921-45ED-951A-861E31E01336}"/>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4" name="Footer Placeholder 3">
            <a:extLst>
              <a:ext uri="{FF2B5EF4-FFF2-40B4-BE49-F238E27FC236}">
                <a16:creationId xmlns:a16="http://schemas.microsoft.com/office/drawing/2014/main" id="{8F6B422D-769C-4E63-8763-ABBB885007E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38FB6F-2D68-40C0-B628-142011F34A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45439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ED88E92-14F3-4B58-9E48-1D79E139A89E}"/>
              </a:ext>
            </a:extLst>
          </p:cNvPr>
          <p:cNvGrpSpPr/>
          <p:nvPr/>
        </p:nvGrpSpPr>
        <p:grpSpPr>
          <a:xfrm>
            <a:off x="0" y="0"/>
            <a:ext cx="12191999" cy="6861600"/>
            <a:chOff x="1" y="0"/>
            <a:chExt cx="12191999" cy="6861600"/>
          </a:xfrm>
        </p:grpSpPr>
        <p:sp>
          <p:nvSpPr>
            <p:cNvPr id="6" name="Rectangle 5">
              <a:extLst>
                <a:ext uri="{FF2B5EF4-FFF2-40B4-BE49-F238E27FC236}">
                  <a16:creationId xmlns:a16="http://schemas.microsoft.com/office/drawing/2014/main" id="{A6466AE7-32B6-4334-AF41-B9387E6726C5}"/>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7" name="Oval 6">
              <a:extLst>
                <a:ext uri="{FF2B5EF4-FFF2-40B4-BE49-F238E27FC236}">
                  <a16:creationId xmlns:a16="http://schemas.microsoft.com/office/drawing/2014/main" id="{659C09F8-90CD-443F-9AA1-D08C56A605BB}"/>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Oval 7">
              <a:extLst>
                <a:ext uri="{FF2B5EF4-FFF2-40B4-BE49-F238E27FC236}">
                  <a16:creationId xmlns:a16="http://schemas.microsoft.com/office/drawing/2014/main" id="{DC7304AB-BE7D-45AC-A876-4A24543AE5B3}"/>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9" name="Group 8">
              <a:extLst>
                <a:ext uri="{FF2B5EF4-FFF2-40B4-BE49-F238E27FC236}">
                  <a16:creationId xmlns:a16="http://schemas.microsoft.com/office/drawing/2014/main" id="{8E11922B-DDB3-46D7-B1BD-C1CCDB3C42E3}"/>
                </a:ext>
              </a:extLst>
            </p:cNvPr>
            <p:cNvGrpSpPr>
              <a:grpSpLocks noChangeAspect="1"/>
            </p:cNvGrpSpPr>
            <p:nvPr/>
          </p:nvGrpSpPr>
          <p:grpSpPr>
            <a:xfrm>
              <a:off x="690092" y="0"/>
              <a:ext cx="10800000" cy="6858000"/>
              <a:chOff x="2328000" y="0"/>
              <a:chExt cx="2880000" cy="1440000"/>
            </a:xfrm>
          </p:grpSpPr>
          <p:sp>
            <p:nvSpPr>
              <p:cNvPr id="14" name="Rectangle 13">
                <a:extLst>
                  <a:ext uri="{FF2B5EF4-FFF2-40B4-BE49-F238E27FC236}">
                    <a16:creationId xmlns:a16="http://schemas.microsoft.com/office/drawing/2014/main" id="{C580F8F6-E662-4BCD-AC9C-7E5DDBD5A773}"/>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9A333FE5-ADB0-48EE-A1A6-9AA36DA343A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0B09CD4F-6DF4-48AA-BD35-23E3F2A643F7}"/>
                </a:ext>
              </a:extLst>
            </p:cNvPr>
            <p:cNvGrpSpPr>
              <a:grpSpLocks noChangeAspect="1"/>
            </p:cNvGrpSpPr>
            <p:nvPr/>
          </p:nvGrpSpPr>
          <p:grpSpPr>
            <a:xfrm rot="5400000">
              <a:off x="7048499" y="1714500"/>
              <a:ext cx="6858000" cy="3429000"/>
              <a:chOff x="0" y="0"/>
              <a:chExt cx="2880000" cy="1440000"/>
            </a:xfrm>
          </p:grpSpPr>
          <p:sp>
            <p:nvSpPr>
              <p:cNvPr id="12" name="Rectangle 11">
                <a:extLst>
                  <a:ext uri="{FF2B5EF4-FFF2-40B4-BE49-F238E27FC236}">
                    <a16:creationId xmlns:a16="http://schemas.microsoft.com/office/drawing/2014/main" id="{02223219-ACCC-42F2-A1B4-E3C8C8AB12A4}"/>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1510B0E9-9BA0-4357-9E04-554C19BAAC8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1" name="Rectangle 10">
              <a:extLst>
                <a:ext uri="{FF2B5EF4-FFF2-40B4-BE49-F238E27FC236}">
                  <a16:creationId xmlns:a16="http://schemas.microsoft.com/office/drawing/2014/main" id="{DF06DA80-525A-4C9E-A441-50630AA772A4}"/>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6" name="Rectangle 15">
            <a:extLst>
              <a:ext uri="{FF2B5EF4-FFF2-40B4-BE49-F238E27FC236}">
                <a16:creationId xmlns:a16="http://schemas.microsoft.com/office/drawing/2014/main" id="{E841E027-8E53-4FEB-8605-2124D85731CA}"/>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Date Placeholder 1">
            <a:extLst>
              <a:ext uri="{FF2B5EF4-FFF2-40B4-BE49-F238E27FC236}">
                <a16:creationId xmlns:a16="http://schemas.microsoft.com/office/drawing/2014/main" id="{7DD871A2-AE80-4408-AA95-DC60D132E9E3}"/>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3" name="Footer Placeholder 2">
            <a:extLst>
              <a:ext uri="{FF2B5EF4-FFF2-40B4-BE49-F238E27FC236}">
                <a16:creationId xmlns:a16="http://schemas.microsoft.com/office/drawing/2014/main" id="{DDD122A1-7B97-4979-B319-1CE0A4A497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6209A76-7DCD-477A-A6BA-EEA63FF94082}"/>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96977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5C0F5C-A529-490C-8941-78F10C6A00D3}"/>
              </a:ext>
            </a:extLst>
          </p:cNvPr>
          <p:cNvGrpSpPr/>
          <p:nvPr/>
        </p:nvGrpSpPr>
        <p:grpSpPr>
          <a:xfrm flipH="1">
            <a:off x="0" y="0"/>
            <a:ext cx="12191999" cy="6858001"/>
            <a:chOff x="0" y="-2"/>
            <a:chExt cx="12191999" cy="6858001"/>
          </a:xfrm>
        </p:grpSpPr>
        <p:sp>
          <p:nvSpPr>
            <p:cNvPr id="9" name="Rectangle 8">
              <a:extLst>
                <a:ext uri="{FF2B5EF4-FFF2-40B4-BE49-F238E27FC236}">
                  <a16:creationId xmlns:a16="http://schemas.microsoft.com/office/drawing/2014/main" id="{14A8D739-B942-4545-9459-A6CAF0444D1F}"/>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B38CCA-110B-4404-9363-BFFA76C096D2}"/>
                </a:ext>
              </a:extLst>
            </p:cNvPr>
            <p:cNvGrpSpPr/>
            <p:nvPr/>
          </p:nvGrpSpPr>
          <p:grpSpPr>
            <a:xfrm rot="16200000">
              <a:off x="2295528" y="-2295528"/>
              <a:ext cx="6858000" cy="11449051"/>
              <a:chOff x="0" y="2333625"/>
              <a:chExt cx="9515474" cy="3766109"/>
            </a:xfrm>
          </p:grpSpPr>
          <p:sp>
            <p:nvSpPr>
              <p:cNvPr id="20" name="Rectangle 19">
                <a:extLst>
                  <a:ext uri="{FF2B5EF4-FFF2-40B4-BE49-F238E27FC236}">
                    <a16:creationId xmlns:a16="http://schemas.microsoft.com/office/drawing/2014/main" id="{B223FE99-C58F-4A56-8F8E-2942FF74E4BD}"/>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BBD4511-8AB6-4BD3-8410-7FB3EC8D42B2}"/>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6A8CA067-2248-4BD3-B56E-2C014AEB2273}"/>
                </a:ext>
              </a:extLst>
            </p:cNvPr>
            <p:cNvGrpSpPr>
              <a:grpSpLocks noChangeAspect="1"/>
            </p:cNvGrpSpPr>
            <p:nvPr/>
          </p:nvGrpSpPr>
          <p:grpSpPr>
            <a:xfrm rot="5400000">
              <a:off x="3583369" y="-3583369"/>
              <a:ext cx="4713262" cy="11880000"/>
              <a:chOff x="1" y="0"/>
              <a:chExt cx="8305797" cy="6858000"/>
            </a:xfrm>
          </p:grpSpPr>
          <p:sp>
            <p:nvSpPr>
              <p:cNvPr id="18" name="Rectangle 17">
                <a:extLst>
                  <a:ext uri="{FF2B5EF4-FFF2-40B4-BE49-F238E27FC236}">
                    <a16:creationId xmlns:a16="http://schemas.microsoft.com/office/drawing/2014/main" id="{8C017B9B-2727-4255-8F80-9D4C2A5AE297}"/>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693C5F16-BC47-4707-B6B7-DC5262ACDC51}"/>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2E88FE13-0734-4BB3-B4D1-7C53A194DA84}"/>
                </a:ext>
              </a:extLst>
            </p:cNvPr>
            <p:cNvGrpSpPr/>
            <p:nvPr/>
          </p:nvGrpSpPr>
          <p:grpSpPr>
            <a:xfrm>
              <a:off x="2676525" y="0"/>
              <a:ext cx="9515473" cy="3766109"/>
              <a:chOff x="2333625" y="2433367"/>
              <a:chExt cx="9897159" cy="3766109"/>
            </a:xfrm>
          </p:grpSpPr>
          <p:sp>
            <p:nvSpPr>
              <p:cNvPr id="16" name="Rectangle 15">
                <a:extLst>
                  <a:ext uri="{FF2B5EF4-FFF2-40B4-BE49-F238E27FC236}">
                    <a16:creationId xmlns:a16="http://schemas.microsoft.com/office/drawing/2014/main" id="{5C9B7EF7-1EDF-4AC7-8E40-C2801783AC85}"/>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25CA0A0-9A3F-498E-983D-B3285EF5AD9A}"/>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A5171814-E4F0-44B5-BC3F-588512210991}"/>
                </a:ext>
              </a:extLst>
            </p:cNvPr>
            <p:cNvGrpSpPr/>
            <p:nvPr/>
          </p:nvGrpSpPr>
          <p:grpSpPr>
            <a:xfrm>
              <a:off x="0" y="0"/>
              <a:ext cx="9515473" cy="3766109"/>
              <a:chOff x="0" y="2333625"/>
              <a:chExt cx="9515473" cy="3766109"/>
            </a:xfrm>
          </p:grpSpPr>
          <p:sp>
            <p:nvSpPr>
              <p:cNvPr id="14" name="Rectangle 13">
                <a:extLst>
                  <a:ext uri="{FF2B5EF4-FFF2-40B4-BE49-F238E27FC236}">
                    <a16:creationId xmlns:a16="http://schemas.microsoft.com/office/drawing/2014/main" id="{8E666ACD-EB1C-4732-971B-C3B26061DB8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A4E213B-7F96-44C1-90B3-B72E9387BF73}"/>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2" name="Rectangle 21">
            <a:extLst>
              <a:ext uri="{FF2B5EF4-FFF2-40B4-BE49-F238E27FC236}">
                <a16:creationId xmlns:a16="http://schemas.microsoft.com/office/drawing/2014/main" id="{BFE392AA-35E5-40E5-9309-284A0C54106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71A8188C-9713-46E1-AA5C-C84FE515F3A2}"/>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E192CC-893A-4A84-A7E9-F389D83F0B16}"/>
              </a:ext>
            </a:extLst>
          </p:cNvPr>
          <p:cNvSpPr>
            <a:spLocks noGrp="1"/>
          </p:cNvSpPr>
          <p:nvPr>
            <p:ph idx="1"/>
          </p:nvPr>
        </p:nvSpPr>
        <p:spPr>
          <a:xfrm>
            <a:off x="5232400" y="540000"/>
            <a:ext cx="6408736" cy="5759450"/>
          </a:xfrm>
        </p:spPr>
        <p:txBody>
          <a:bodyPr/>
          <a:lstStyle>
            <a:lvl1pPr>
              <a:defRPr sz="3200"/>
            </a:lvl1pPr>
            <a:lvl2pPr>
              <a:defRPr sz="24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86CC7765-7D44-43DD-A1DF-419D3E1C625F}"/>
              </a:ext>
            </a:extLst>
          </p:cNvPr>
          <p:cNvSpPr>
            <a:spLocks noGrp="1"/>
          </p:cNvSpPr>
          <p:nvPr>
            <p:ph type="body" sz="half" idx="2"/>
          </p:nvPr>
        </p:nvSpPr>
        <p:spPr>
          <a:xfrm>
            <a:off x="540000" y="3536950"/>
            <a:ext cx="4511426" cy="2771775"/>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D36875-AFB0-4905-8C9E-A72B4F59775E}"/>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6" name="Footer Placeholder 5">
            <a:extLst>
              <a:ext uri="{FF2B5EF4-FFF2-40B4-BE49-F238E27FC236}">
                <a16:creationId xmlns:a16="http://schemas.microsoft.com/office/drawing/2014/main" id="{25437ABF-7E70-4E45-A67B-C503BF182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8016CA-2983-47BF-BA09-2130A40C8763}"/>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754212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97E00A2-2906-4C97-9D1F-C789D3ADD373}"/>
              </a:ext>
            </a:extLst>
          </p:cNvPr>
          <p:cNvGrpSpPr/>
          <p:nvPr/>
        </p:nvGrpSpPr>
        <p:grpSpPr>
          <a:xfrm rot="10800000">
            <a:off x="1392000" y="0"/>
            <a:ext cx="10800000" cy="6858000"/>
            <a:chOff x="0" y="0"/>
            <a:chExt cx="10800000" cy="6858000"/>
          </a:xfrm>
        </p:grpSpPr>
        <p:sp>
          <p:nvSpPr>
            <p:cNvPr id="9" name="Rectangle 8">
              <a:extLst>
                <a:ext uri="{FF2B5EF4-FFF2-40B4-BE49-F238E27FC236}">
                  <a16:creationId xmlns:a16="http://schemas.microsoft.com/office/drawing/2014/main" id="{59CE8EF9-87D6-47FD-B7D3-2D48D8E48AC3}"/>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0" name="Rectangle 9">
              <a:extLst>
                <a:ext uri="{FF2B5EF4-FFF2-40B4-BE49-F238E27FC236}">
                  <a16:creationId xmlns:a16="http://schemas.microsoft.com/office/drawing/2014/main" id="{6784998E-9D37-4D0D-889A-C67531E5295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8B575B0B-C502-438E-967C-64D268031426}"/>
              </a:ext>
            </a:extLst>
          </p:cNvPr>
          <p:cNvGrpSpPr>
            <a:grpSpLocks noChangeAspect="1"/>
          </p:cNvGrpSpPr>
          <p:nvPr/>
        </p:nvGrpSpPr>
        <p:grpSpPr>
          <a:xfrm rot="16200000" flipH="1">
            <a:off x="-1714500" y="1714500"/>
            <a:ext cx="6858000" cy="3429000"/>
            <a:chOff x="0" y="0"/>
            <a:chExt cx="2880000" cy="1440000"/>
          </a:xfrm>
        </p:grpSpPr>
        <p:sp>
          <p:nvSpPr>
            <p:cNvPr id="12" name="Rectangle 11">
              <a:extLst>
                <a:ext uri="{FF2B5EF4-FFF2-40B4-BE49-F238E27FC236}">
                  <a16:creationId xmlns:a16="http://schemas.microsoft.com/office/drawing/2014/main" id="{4FC29931-00EB-4F74-BE4C-172A4C282A26}"/>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989B4C87-FDD3-406D-BE06-3ABF69905E0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4" name="Rectangle 13">
            <a:extLst>
              <a:ext uri="{FF2B5EF4-FFF2-40B4-BE49-F238E27FC236}">
                <a16:creationId xmlns:a16="http://schemas.microsoft.com/office/drawing/2014/main" id="{FD817A89-A0E1-4190-90AE-0571E6CE8FC6}"/>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4FD20388-C666-4992-920D-5F034214950C}"/>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FCAB0CC3-A07E-43B8-9B34-0A67C1806DE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F91800A6-9706-4B81-B957-C950A5F77490}"/>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CA17652B-AA0D-4574-AF1D-7F7442D84B0B}"/>
              </a:ext>
            </a:extLst>
          </p:cNvPr>
          <p:cNvSpPr>
            <a:spLocks noGrp="1"/>
          </p:cNvSpPr>
          <p:nvPr>
            <p:ph type="pic" idx="1"/>
          </p:nvPr>
        </p:nvSpPr>
        <p:spPr>
          <a:xfrm>
            <a:off x="5232400" y="549275"/>
            <a:ext cx="6408736" cy="57594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ECA19547-D24B-4BD1-8C26-318450B171B3}"/>
              </a:ext>
            </a:extLst>
          </p:cNvPr>
          <p:cNvSpPr>
            <a:spLocks noGrp="1"/>
          </p:cNvSpPr>
          <p:nvPr>
            <p:ph type="body" sz="half" idx="2"/>
          </p:nvPr>
        </p:nvSpPr>
        <p:spPr>
          <a:xfrm>
            <a:off x="539999" y="3536950"/>
            <a:ext cx="4511425" cy="2771774"/>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3A22E6-7E01-4547-8555-B2C197543921}"/>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6" name="Footer Placeholder 5">
            <a:extLst>
              <a:ext uri="{FF2B5EF4-FFF2-40B4-BE49-F238E27FC236}">
                <a16:creationId xmlns:a16="http://schemas.microsoft.com/office/drawing/2014/main" id="{A90F6BEC-98F3-43FE-BA9B-B046D8917F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2FAF54-57F0-46F9-A1BA-B554E14017DF}"/>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331419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749C77-AA3A-4DA0-9E20-32FCD2B8BD5F}"/>
              </a:ext>
            </a:extLst>
          </p:cNvPr>
          <p:cNvSpPr>
            <a:spLocks noGrp="1"/>
          </p:cNvSpPr>
          <p:nvPr>
            <p:ph type="title"/>
          </p:nvPr>
        </p:nvSpPr>
        <p:spPr>
          <a:xfrm>
            <a:off x="540000" y="540000"/>
            <a:ext cx="11101135" cy="1809500"/>
          </a:xfrm>
          <a:prstGeom prst="rect">
            <a:avLst/>
          </a:prstGeom>
        </p:spPr>
        <p:txBody>
          <a:bodyPr lIns="109728" tIns="109728" rIns="109728" bIns="91440" anchor="t"/>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8DC81A-9B5E-4A92-AA7B-3D750F95F434}"/>
              </a:ext>
            </a:extLst>
          </p:cNvPr>
          <p:cNvSpPr>
            <a:spLocks noGrp="1"/>
          </p:cNvSpPr>
          <p:nvPr>
            <p:ph type="body" idx="1"/>
          </p:nvPr>
        </p:nvSpPr>
        <p:spPr>
          <a:xfrm>
            <a:off x="540000" y="2528887"/>
            <a:ext cx="11101136" cy="3779837"/>
          </a:xfrm>
          <a:prstGeom prst="rect">
            <a:avLst/>
          </a:prstGeom>
        </p:spPr>
        <p:txBody>
          <a:bodyPr lIns="109728" tIns="109728" rIns="109728" bIns="9144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604B8083-48FB-4D6A-B77A-262FE3E23D6C}"/>
              </a:ext>
            </a:extLst>
          </p:cNvPr>
          <p:cNvSpPr>
            <a:spLocks noGrp="1"/>
          </p:cNvSpPr>
          <p:nvPr>
            <p:ph type="ftr" sz="quarter" idx="3"/>
          </p:nvPr>
        </p:nvSpPr>
        <p:spPr>
          <a:xfrm>
            <a:off x="540000" y="6314400"/>
            <a:ext cx="7350795" cy="365125"/>
          </a:xfrm>
          <a:prstGeom prst="rect">
            <a:avLst/>
          </a:prstGeom>
        </p:spPr>
        <p:txBody>
          <a:bodyPr lIns="109728" tIns="109728" rIns="109728" bIns="91440" anchor="ctr"/>
          <a:lstStyle>
            <a:lvl1pPr algn="l">
              <a:defRPr sz="1000" spc="100" baseline="0">
                <a:solidFill>
                  <a:schemeClr val="tx1"/>
                </a:solidFill>
              </a:defRPr>
            </a:lvl1pPr>
          </a:lstStyle>
          <a:p>
            <a:endParaRPr lang="en-US" sz="1000" dirty="0"/>
          </a:p>
        </p:txBody>
      </p:sp>
      <p:sp>
        <p:nvSpPr>
          <p:cNvPr id="4" name="Date Placeholder 3">
            <a:extLst>
              <a:ext uri="{FF2B5EF4-FFF2-40B4-BE49-F238E27FC236}">
                <a16:creationId xmlns:a16="http://schemas.microsoft.com/office/drawing/2014/main" id="{41EDA5BD-F7C8-4883-81D1-EF1F6F00EF72}"/>
              </a:ext>
            </a:extLst>
          </p:cNvPr>
          <p:cNvSpPr>
            <a:spLocks noGrp="1"/>
          </p:cNvSpPr>
          <p:nvPr>
            <p:ph type="dt" sz="half" idx="2"/>
          </p:nvPr>
        </p:nvSpPr>
        <p:spPr>
          <a:xfrm>
            <a:off x="8075613" y="6314400"/>
            <a:ext cx="2623468" cy="365125"/>
          </a:xfrm>
          <a:prstGeom prst="rect">
            <a:avLst/>
          </a:prstGeom>
        </p:spPr>
        <p:txBody>
          <a:bodyPr lIns="109728" tIns="109728" rIns="109728" bIns="91440" anchor="ctr"/>
          <a:lstStyle>
            <a:lvl1pPr algn="r">
              <a:defRPr sz="1000" cap="none" spc="100" baseline="0">
                <a:solidFill>
                  <a:schemeClr val="tx1"/>
                </a:solidFill>
              </a:defRPr>
            </a:lvl1pPr>
          </a:lstStyle>
          <a:p>
            <a:pPr algn="r"/>
            <a:fld id="{7CF0BCE0-945C-4FDF-95A1-2149B1FF5B83}" type="datetimeFigureOut">
              <a:rPr lang="en-US" smtClean="0"/>
              <a:pPr algn="r"/>
              <a:t>1/14/2025</a:t>
            </a:fld>
            <a:endParaRPr lang="en-US" dirty="0"/>
          </a:p>
        </p:txBody>
      </p:sp>
      <p:sp>
        <p:nvSpPr>
          <p:cNvPr id="6" name="Slide Number Placeholder 5">
            <a:extLst>
              <a:ext uri="{FF2B5EF4-FFF2-40B4-BE49-F238E27FC236}">
                <a16:creationId xmlns:a16="http://schemas.microsoft.com/office/drawing/2014/main" id="{AB48FEDB-2614-400B-9C19-0F4D448D98AB}"/>
              </a:ext>
            </a:extLst>
          </p:cNvPr>
          <p:cNvSpPr>
            <a:spLocks noGrp="1"/>
          </p:cNvSpPr>
          <p:nvPr>
            <p:ph type="sldNum" sz="quarter" idx="4"/>
          </p:nvPr>
        </p:nvSpPr>
        <p:spPr>
          <a:xfrm>
            <a:off x="10883899" y="6314400"/>
            <a:ext cx="757237" cy="365125"/>
          </a:xfrm>
          <a:prstGeom prst="rect">
            <a:avLst/>
          </a:prstGeom>
        </p:spPr>
        <p:txBody>
          <a:bodyPr lIns="109728" tIns="109728" rIns="109728" bIns="91440" anchor="ctr"/>
          <a:lstStyle>
            <a:lvl1pPr algn="r">
              <a:defRPr sz="1000" spc="100" baseline="0">
                <a:solidFill>
                  <a:schemeClr val="tx1"/>
                </a:solidFill>
              </a:defRPr>
            </a:lvl1pPr>
          </a:lstStyle>
          <a:p>
            <a:fld id="{4CD77608-3819-479B-BB98-C216BA724EFE}" type="slidenum">
              <a:rPr lang="en-US" smtClean="0"/>
              <a:pPr/>
              <a:t>‹#›</a:t>
            </a:fld>
            <a:endParaRPr lang="en-US" sz="1000" dirty="0"/>
          </a:p>
        </p:txBody>
      </p:sp>
    </p:spTree>
    <p:extLst>
      <p:ext uri="{BB962C8B-B14F-4D97-AF65-F5344CB8AC3E}">
        <p14:creationId xmlns:p14="http://schemas.microsoft.com/office/powerpoint/2010/main" val="2480971565"/>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62" r:id="rId5"/>
    <p:sldLayoutId id="2147483667" r:id="rId6"/>
    <p:sldLayoutId id="2147483663" r:id="rId7"/>
    <p:sldLayoutId id="2147483664" r:id="rId8"/>
    <p:sldLayoutId id="2147483665" r:id="rId9"/>
    <p:sldLayoutId id="2147483666" r:id="rId10"/>
    <p:sldLayoutId id="2147483668" r:id="rId11"/>
  </p:sldLayoutIdLst>
  <p:txStyles>
    <p:titleStyle>
      <a:lvl1pPr algn="l" defTabSz="914400" rtl="0" eaLnBrk="1" latinLnBrk="0" hangingPunct="1">
        <a:lnSpc>
          <a:spcPct val="100000"/>
        </a:lnSpc>
        <a:spcBef>
          <a:spcPct val="0"/>
        </a:spcBef>
        <a:buNone/>
        <a:defRPr sz="6000" kern="1200" spc="70">
          <a:solidFill>
            <a:schemeClr val="tx1"/>
          </a:solidFill>
          <a:latin typeface="+mj-lt"/>
          <a:ea typeface="+mj-ea"/>
          <a:cs typeface="+mj-cs"/>
        </a:defRPr>
      </a:lvl1pPr>
    </p:titleStyle>
    <p:bodyStyle>
      <a:lvl1pPr marL="270000" indent="-270000" algn="l" defTabSz="914400" rtl="0" eaLnBrk="1" latinLnBrk="0" hangingPunct="1">
        <a:lnSpc>
          <a:spcPct val="125000"/>
        </a:lnSpc>
        <a:spcBef>
          <a:spcPts val="1000"/>
        </a:spcBef>
        <a:buFont typeface="Arial" panose="020B0604020202020204" pitchFamily="34" charset="0"/>
        <a:buChar char="•"/>
        <a:defRPr sz="2000" kern="1200" spc="60" baseline="0">
          <a:solidFill>
            <a:schemeClr val="tx1"/>
          </a:solidFill>
          <a:latin typeface="+mn-lt"/>
          <a:ea typeface="+mn-ea"/>
          <a:cs typeface="+mn-cs"/>
        </a:defRPr>
      </a:lvl1pPr>
      <a:lvl2pPr marL="72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2pPr>
      <a:lvl3pPr marL="108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3pPr>
      <a:lvl4pPr marL="144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4pPr>
      <a:lvl5pPr marL="180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9B5A19-3592-48E2-BC31-90E092BD6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E2548C40-4C00-4E91-BFA6-84B4D66225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1999" cy="6861600"/>
            <a:chOff x="1" y="0"/>
            <a:chExt cx="12191999" cy="6861600"/>
          </a:xfrm>
        </p:grpSpPr>
        <p:sp>
          <p:nvSpPr>
            <p:cNvPr id="12" name="Rectangle 11">
              <a:extLst>
                <a:ext uri="{FF2B5EF4-FFF2-40B4-BE49-F238E27FC236}">
                  <a16:creationId xmlns:a16="http://schemas.microsoft.com/office/drawing/2014/main" id="{B6EE6BCA-C84E-4BED-B084-F599F7EE689E}"/>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4695526-4BAA-4EFE-91C1-1E446117C0C2}"/>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0DF9B86-7987-40DC-85D6-479F5A2E87CB}"/>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a:extLst>
                <a:ext uri="{FF2B5EF4-FFF2-40B4-BE49-F238E27FC236}">
                  <a16:creationId xmlns:a16="http://schemas.microsoft.com/office/drawing/2014/main" id="{A5465368-1AF5-43D6-BAD2-6BE8B04D94C7}"/>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a:off x="690092" y="0"/>
              <a:ext cx="10800000" cy="6858000"/>
              <a:chOff x="2328000" y="0"/>
              <a:chExt cx="2880000" cy="1440000"/>
            </a:xfrm>
          </p:grpSpPr>
          <p:sp>
            <p:nvSpPr>
              <p:cNvPr id="20" name="Rectangle 19">
                <a:extLst>
                  <a:ext uri="{FF2B5EF4-FFF2-40B4-BE49-F238E27FC236}">
                    <a16:creationId xmlns:a16="http://schemas.microsoft.com/office/drawing/2014/main" id="{CEB28D27-BDED-4D8C-94FC-58E9323571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7AC833D-449C-45F4-9851-216F3681F2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09528AAE-A1EB-446C-81BE-BA5E4490E4E5}"/>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rot="5400000">
              <a:off x="7048499" y="1714500"/>
              <a:ext cx="6858000" cy="3429000"/>
              <a:chOff x="0" y="0"/>
              <a:chExt cx="2880000" cy="1440000"/>
            </a:xfrm>
          </p:grpSpPr>
          <p:sp>
            <p:nvSpPr>
              <p:cNvPr id="18" name="Rectangle 17">
                <a:extLst>
                  <a:ext uri="{FF2B5EF4-FFF2-40B4-BE49-F238E27FC236}">
                    <a16:creationId xmlns:a16="http://schemas.microsoft.com/office/drawing/2014/main" id="{9F7C0F2C-B581-402B-B4C4-6DFB713149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56A6B0D-707F-420B-BF4D-2CB60CCCA0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F8B7A59E-D61A-4BEB-A38A-1E8E5EBB8371}"/>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Rectangle 22">
            <a:extLst>
              <a:ext uri="{FF2B5EF4-FFF2-40B4-BE49-F238E27FC236}">
                <a16:creationId xmlns:a16="http://schemas.microsoft.com/office/drawing/2014/main" id="{DD99E1B6-CBC4-4306-9DFC-847D6D135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bg2">
                  <a:alpha val="40000"/>
                </a:schemeClr>
              </a:gs>
              <a:gs pos="37000">
                <a:schemeClr val="bg2">
                  <a:alpha val="40000"/>
                </a:schemeClr>
              </a:gs>
              <a:gs pos="79000">
                <a:schemeClr val="bg2">
                  <a:alpha val="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4" name="テキスト ボックス 3">
            <a:extLst>
              <a:ext uri="{FF2B5EF4-FFF2-40B4-BE49-F238E27FC236}">
                <a16:creationId xmlns:a16="http://schemas.microsoft.com/office/drawing/2014/main" id="{D1A0785C-E1E1-EC8A-5522-B8E2239051D4}"/>
              </a:ext>
            </a:extLst>
          </p:cNvPr>
          <p:cNvSpPr txBox="1"/>
          <p:nvPr/>
        </p:nvSpPr>
        <p:spPr>
          <a:xfrm>
            <a:off x="540000" y="540000"/>
            <a:ext cx="4657161" cy="4259814"/>
          </a:xfrm>
          <a:prstGeom prst="rect">
            <a:avLst/>
          </a:prstGeom>
        </p:spPr>
        <p:txBody>
          <a:bodyPr vert="horz" lIns="91440" tIns="45720" rIns="91440" bIns="45720" rtlCol="0" anchor="b">
            <a:normAutofit/>
          </a:bodyPr>
          <a:lstStyle/>
          <a:p>
            <a:pPr>
              <a:lnSpc>
                <a:spcPct val="90000"/>
              </a:lnSpc>
              <a:spcBef>
                <a:spcPct val="0"/>
              </a:spcBef>
              <a:spcAft>
                <a:spcPts val="600"/>
              </a:spcAft>
            </a:pPr>
            <a:r>
              <a:rPr kumimoji="1" lang="ja-JP" altLang="en-US" sz="7500" dirty="0">
                <a:latin typeface="+mj-lt"/>
                <a:ea typeface="+mj-ea"/>
                <a:cs typeface="+mj-cs"/>
              </a:rPr>
              <a:t>申請課題</a:t>
            </a:r>
            <a:endParaRPr kumimoji="1" lang="en-US" altLang="ja-JP" sz="7500" dirty="0">
              <a:latin typeface="+mj-lt"/>
              <a:ea typeface="+mj-ea"/>
              <a:cs typeface="+mj-cs"/>
            </a:endParaRPr>
          </a:p>
          <a:p>
            <a:pPr>
              <a:lnSpc>
                <a:spcPct val="90000"/>
              </a:lnSpc>
              <a:spcBef>
                <a:spcPct val="0"/>
              </a:spcBef>
              <a:spcAft>
                <a:spcPts val="600"/>
              </a:spcAft>
            </a:pPr>
            <a:endParaRPr kumimoji="1" lang="en-US" altLang="ja-JP" sz="7500" dirty="0">
              <a:latin typeface="+mj-lt"/>
              <a:ea typeface="+mj-ea"/>
              <a:cs typeface="+mj-cs"/>
            </a:endParaRPr>
          </a:p>
          <a:p>
            <a:pPr>
              <a:lnSpc>
                <a:spcPct val="90000"/>
              </a:lnSpc>
              <a:spcBef>
                <a:spcPct val="0"/>
              </a:spcBef>
              <a:spcAft>
                <a:spcPts val="600"/>
              </a:spcAft>
            </a:pPr>
            <a:r>
              <a:rPr kumimoji="1" lang="ja-JP" altLang="en-US" sz="3600" dirty="0">
                <a:latin typeface="+mj-lt"/>
                <a:ea typeface="+mj-ea"/>
                <a:cs typeface="+mj-cs"/>
              </a:rPr>
              <a:t>次世代がん治療用テーブルトップ</a:t>
            </a:r>
            <a:endParaRPr kumimoji="1" lang="en-US" altLang="ja-JP" sz="3600" dirty="0">
              <a:latin typeface="+mj-lt"/>
              <a:ea typeface="+mj-ea"/>
              <a:cs typeface="+mj-cs"/>
            </a:endParaRPr>
          </a:p>
          <a:p>
            <a:pPr>
              <a:lnSpc>
                <a:spcPct val="90000"/>
              </a:lnSpc>
              <a:spcBef>
                <a:spcPct val="0"/>
              </a:spcBef>
              <a:spcAft>
                <a:spcPts val="600"/>
              </a:spcAft>
            </a:pPr>
            <a:r>
              <a:rPr kumimoji="1" lang="ja-JP" altLang="en-US" sz="3600" dirty="0">
                <a:latin typeface="+mj-lt"/>
                <a:ea typeface="+mj-ea"/>
                <a:cs typeface="+mj-cs"/>
              </a:rPr>
              <a:t>陽子線治療装置</a:t>
            </a:r>
            <a:endParaRPr kumimoji="1" lang="en-US" altLang="ja-JP" sz="3600" dirty="0">
              <a:latin typeface="+mj-lt"/>
              <a:ea typeface="+mj-ea"/>
              <a:cs typeface="+mj-cs"/>
            </a:endParaRPr>
          </a:p>
        </p:txBody>
      </p:sp>
      <p:pic>
        <p:nvPicPr>
          <p:cNvPr id="6" name="Picture 1">
            <a:extLst>
              <a:ext uri="{FF2B5EF4-FFF2-40B4-BE49-F238E27FC236}">
                <a16:creationId xmlns:a16="http://schemas.microsoft.com/office/drawing/2014/main" id="{1B4BB816-E2D9-93B8-9439-70E904DCBF90}"/>
              </a:ext>
            </a:extLst>
          </p:cNvPr>
          <p:cNvPicPr>
            <a:picLocks noChangeAspect="1"/>
          </p:cNvPicPr>
          <p:nvPr/>
        </p:nvPicPr>
        <p:blipFill rotWithShape="1">
          <a:blip r:embed="rId2"/>
          <a:srcRect l="18738" r="18065" b="-2"/>
          <a:stretch/>
        </p:blipFill>
        <p:spPr>
          <a:xfrm>
            <a:off x="5730621" y="10"/>
            <a:ext cx="6444576" cy="6857990"/>
          </a:xfrm>
          <a:prstGeom prst="rect">
            <a:avLst/>
          </a:prstGeom>
        </p:spPr>
      </p:pic>
      <p:sp>
        <p:nvSpPr>
          <p:cNvPr id="5" name="テキスト ボックス 4">
            <a:extLst>
              <a:ext uri="{FF2B5EF4-FFF2-40B4-BE49-F238E27FC236}">
                <a16:creationId xmlns:a16="http://schemas.microsoft.com/office/drawing/2014/main" id="{71CCBF42-FB5C-D097-11C8-52C87D04A8DB}"/>
              </a:ext>
            </a:extLst>
          </p:cNvPr>
          <p:cNvSpPr txBox="1"/>
          <p:nvPr/>
        </p:nvSpPr>
        <p:spPr>
          <a:xfrm>
            <a:off x="6474490" y="445219"/>
            <a:ext cx="3416320" cy="523220"/>
          </a:xfrm>
          <a:prstGeom prst="rect">
            <a:avLst/>
          </a:prstGeom>
          <a:noFill/>
        </p:spPr>
        <p:txBody>
          <a:bodyPr wrap="none" rtlCol="0">
            <a:spAutoFit/>
          </a:bodyPr>
          <a:lstStyle/>
          <a:p>
            <a:r>
              <a:rPr kumimoji="1" lang="ja-JP" altLang="en-US" sz="2800" b="1">
                <a:solidFill>
                  <a:schemeClr val="bg1"/>
                </a:solidFill>
              </a:rPr>
              <a:t>応募分類：かがやき</a:t>
            </a:r>
            <a:endParaRPr kumimoji="1" lang="ja-JP" altLang="en-US" sz="2800" b="1" dirty="0">
              <a:solidFill>
                <a:schemeClr val="bg1"/>
              </a:solidFill>
            </a:endParaRPr>
          </a:p>
        </p:txBody>
      </p:sp>
      <p:sp>
        <p:nvSpPr>
          <p:cNvPr id="7" name="テキスト ボックス 6">
            <a:extLst>
              <a:ext uri="{FF2B5EF4-FFF2-40B4-BE49-F238E27FC236}">
                <a16:creationId xmlns:a16="http://schemas.microsoft.com/office/drawing/2014/main" id="{0C8CF1CE-1A6C-7AC8-0137-0C8B1D0E6CAF}"/>
              </a:ext>
            </a:extLst>
          </p:cNvPr>
          <p:cNvSpPr txBox="1"/>
          <p:nvPr/>
        </p:nvSpPr>
        <p:spPr>
          <a:xfrm>
            <a:off x="917590" y="5715262"/>
            <a:ext cx="3339376" cy="369332"/>
          </a:xfrm>
          <a:prstGeom prst="rect">
            <a:avLst/>
          </a:prstGeom>
          <a:noFill/>
        </p:spPr>
        <p:txBody>
          <a:bodyPr wrap="none" rtlCol="0">
            <a:spAutoFit/>
          </a:bodyPr>
          <a:lstStyle/>
          <a:p>
            <a:r>
              <a:rPr kumimoji="1" lang="en-US" altLang="ja-JP" dirty="0"/>
              <a:t>R</a:t>
            </a:r>
            <a:r>
              <a:rPr lang="ja-JP" altLang="en-US" dirty="0"/>
              <a:t>７</a:t>
            </a:r>
            <a:r>
              <a:rPr kumimoji="1" lang="ja-JP" altLang="en-US"/>
              <a:t>年度</a:t>
            </a:r>
            <a:r>
              <a:rPr kumimoji="1" lang="ja-JP" altLang="en-US" dirty="0"/>
              <a:t>ステップ１　応募内容</a:t>
            </a:r>
          </a:p>
        </p:txBody>
      </p:sp>
      <p:sp>
        <p:nvSpPr>
          <p:cNvPr id="8" name="テキスト ボックス 7">
            <a:extLst>
              <a:ext uri="{FF2B5EF4-FFF2-40B4-BE49-F238E27FC236}">
                <a16:creationId xmlns:a16="http://schemas.microsoft.com/office/drawing/2014/main" id="{FD661608-5728-48DE-1631-3B5779C152F0}"/>
              </a:ext>
            </a:extLst>
          </p:cNvPr>
          <p:cNvSpPr txBox="1"/>
          <p:nvPr/>
        </p:nvSpPr>
        <p:spPr>
          <a:xfrm>
            <a:off x="7373883" y="3403769"/>
            <a:ext cx="4318494" cy="2308324"/>
          </a:xfrm>
          <a:prstGeom prst="rect">
            <a:avLst/>
          </a:prstGeom>
          <a:solidFill>
            <a:schemeClr val="tx1"/>
          </a:solidFill>
          <a:ln>
            <a:solidFill>
              <a:schemeClr val="bg1"/>
            </a:solidFill>
          </a:ln>
        </p:spPr>
        <p:txBody>
          <a:bodyPr wrap="square" rtlCol="0">
            <a:spAutoFit/>
          </a:bodyPr>
          <a:lstStyle/>
          <a:p>
            <a:r>
              <a:rPr kumimoji="1" lang="ja-JP" altLang="en-US" b="1" dirty="0">
                <a:solidFill>
                  <a:schemeClr val="bg1"/>
                </a:solidFill>
              </a:rPr>
              <a:t>研究代表者</a:t>
            </a:r>
            <a:endParaRPr kumimoji="1" lang="en-US" altLang="ja-JP" b="1" dirty="0">
              <a:solidFill>
                <a:schemeClr val="bg1"/>
              </a:solidFill>
            </a:endParaRPr>
          </a:p>
          <a:p>
            <a:r>
              <a:rPr kumimoji="1" lang="ja-JP" altLang="en-US" b="1" dirty="0">
                <a:solidFill>
                  <a:schemeClr val="bg1"/>
                </a:solidFill>
              </a:rPr>
              <a:t>＊＊＊大学　＊＊＊＊学部　教授</a:t>
            </a:r>
            <a:endParaRPr lang="en-US" altLang="ja-JP" b="1" dirty="0">
              <a:solidFill>
                <a:schemeClr val="bg1"/>
              </a:solidFill>
            </a:endParaRPr>
          </a:p>
          <a:p>
            <a:r>
              <a:rPr kumimoji="1" lang="ja-JP" altLang="en-US" b="1" dirty="0">
                <a:solidFill>
                  <a:schemeClr val="bg1"/>
                </a:solidFill>
              </a:rPr>
              <a:t>　　　　　　　　　　輝　太郎</a:t>
            </a:r>
            <a:endParaRPr kumimoji="1" lang="en-US" altLang="ja-JP" b="1" dirty="0">
              <a:solidFill>
                <a:schemeClr val="bg1"/>
              </a:solidFill>
            </a:endParaRPr>
          </a:p>
          <a:p>
            <a:endParaRPr lang="en-US" altLang="ja-JP" b="1" dirty="0">
              <a:solidFill>
                <a:schemeClr val="bg1"/>
              </a:solidFill>
            </a:endParaRPr>
          </a:p>
          <a:p>
            <a:endParaRPr lang="en-US" altLang="ja-JP" b="1" dirty="0">
              <a:solidFill>
                <a:schemeClr val="bg1"/>
              </a:solidFill>
            </a:endParaRPr>
          </a:p>
          <a:p>
            <a:r>
              <a:rPr kumimoji="1" lang="ja-JP" altLang="en-US" b="1" dirty="0">
                <a:solidFill>
                  <a:schemeClr val="bg1"/>
                </a:solidFill>
              </a:rPr>
              <a:t>スタートアップコーディネータ</a:t>
            </a:r>
            <a:endParaRPr kumimoji="1" lang="en-US" altLang="ja-JP" b="1" dirty="0">
              <a:solidFill>
                <a:schemeClr val="bg1"/>
              </a:solidFill>
            </a:endParaRPr>
          </a:p>
          <a:p>
            <a:r>
              <a:rPr lang="ja-JP" altLang="en-US" b="1" dirty="0">
                <a:solidFill>
                  <a:schemeClr val="bg1"/>
                </a:solidFill>
              </a:rPr>
              <a:t>　　　　　　産官学連携本部　</a:t>
            </a:r>
            <a:r>
              <a:rPr lang="en-US" altLang="ja-JP" b="1" dirty="0">
                <a:solidFill>
                  <a:schemeClr val="bg1"/>
                </a:solidFill>
              </a:rPr>
              <a:t>URA</a:t>
            </a:r>
          </a:p>
          <a:p>
            <a:r>
              <a:rPr kumimoji="1" lang="ja-JP" altLang="en-US" b="1" dirty="0">
                <a:solidFill>
                  <a:schemeClr val="bg1"/>
                </a:solidFill>
              </a:rPr>
              <a:t>　　　　　　　　　富山　　三郎　　　　　</a:t>
            </a:r>
          </a:p>
        </p:txBody>
      </p:sp>
      <p:sp>
        <p:nvSpPr>
          <p:cNvPr id="10" name="テキスト ボックス 9">
            <a:extLst>
              <a:ext uri="{FF2B5EF4-FFF2-40B4-BE49-F238E27FC236}">
                <a16:creationId xmlns:a16="http://schemas.microsoft.com/office/drawing/2014/main" id="{05059DD4-52BF-04E0-8CCF-BC3D51CED70A}"/>
              </a:ext>
            </a:extLst>
          </p:cNvPr>
          <p:cNvSpPr txBox="1"/>
          <p:nvPr/>
        </p:nvSpPr>
        <p:spPr>
          <a:xfrm>
            <a:off x="6533397" y="1152329"/>
            <a:ext cx="3416320" cy="523220"/>
          </a:xfrm>
          <a:prstGeom prst="rect">
            <a:avLst/>
          </a:prstGeom>
          <a:noFill/>
        </p:spPr>
        <p:txBody>
          <a:bodyPr wrap="none" rtlCol="0">
            <a:spAutoFit/>
          </a:bodyPr>
          <a:lstStyle/>
          <a:p>
            <a:r>
              <a:rPr kumimoji="1" lang="ja-JP" altLang="en-US" sz="2800" b="1" dirty="0">
                <a:solidFill>
                  <a:schemeClr val="bg1"/>
                </a:solidFill>
              </a:rPr>
              <a:t>研究分野：医療分野</a:t>
            </a:r>
          </a:p>
        </p:txBody>
      </p:sp>
      <p:sp>
        <p:nvSpPr>
          <p:cNvPr id="22" name="テキスト ボックス 21">
            <a:extLst>
              <a:ext uri="{FF2B5EF4-FFF2-40B4-BE49-F238E27FC236}">
                <a16:creationId xmlns:a16="http://schemas.microsoft.com/office/drawing/2014/main" id="{3DE9E135-8799-CFEE-B3FF-807DECB0FC14}"/>
              </a:ext>
            </a:extLst>
          </p:cNvPr>
          <p:cNvSpPr txBox="1"/>
          <p:nvPr/>
        </p:nvSpPr>
        <p:spPr>
          <a:xfrm>
            <a:off x="5859754" y="6081877"/>
            <a:ext cx="6186309" cy="646331"/>
          </a:xfrm>
          <a:prstGeom prst="rect">
            <a:avLst/>
          </a:prstGeom>
          <a:noFill/>
        </p:spPr>
        <p:txBody>
          <a:bodyPr wrap="none" rtlCol="0">
            <a:spAutoFit/>
          </a:bodyPr>
          <a:lstStyle/>
          <a:p>
            <a:r>
              <a:rPr kumimoji="1" lang="ja-JP" altLang="en-US" b="1" dirty="0">
                <a:solidFill>
                  <a:srgbClr val="C00000"/>
                </a:solidFill>
              </a:rPr>
              <a:t>プレゼンテンプレートデザインは、各自にお任せします。</a:t>
            </a:r>
            <a:endParaRPr kumimoji="1" lang="en-US" altLang="ja-JP" b="1" dirty="0">
              <a:solidFill>
                <a:srgbClr val="C00000"/>
              </a:solidFill>
            </a:endParaRPr>
          </a:p>
          <a:p>
            <a:r>
              <a:rPr lang="ja-JP" altLang="en-US" b="1" dirty="0">
                <a:solidFill>
                  <a:srgbClr val="C00000"/>
                </a:solidFill>
              </a:rPr>
              <a:t>表紙を入れて１２枚以内、７分のプレゼン厳守です。</a:t>
            </a:r>
            <a:endParaRPr kumimoji="1" lang="ja-JP" altLang="en-US" b="1" dirty="0">
              <a:solidFill>
                <a:srgbClr val="C00000"/>
              </a:solidFill>
            </a:endParaRPr>
          </a:p>
        </p:txBody>
      </p:sp>
    </p:spTree>
    <p:extLst>
      <p:ext uri="{BB962C8B-B14F-4D97-AF65-F5344CB8AC3E}">
        <p14:creationId xmlns:p14="http://schemas.microsoft.com/office/powerpoint/2010/main" val="1115239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683787" cy="707886"/>
          </a:xfrm>
          <a:prstGeom prst="rect">
            <a:avLst/>
          </a:prstGeom>
          <a:noFill/>
        </p:spPr>
        <p:txBody>
          <a:bodyPr wrap="none" rtlCol="0">
            <a:spAutoFit/>
          </a:bodyPr>
          <a:lstStyle/>
          <a:p>
            <a:r>
              <a:rPr lang="ja-JP" altLang="en-US" sz="4000" dirty="0"/>
              <a:t>（７）マイルストーン（</a:t>
            </a:r>
            <a:r>
              <a:rPr lang="en-US" altLang="ja-JP" sz="4000" dirty="0"/>
              <a:t>Milestone</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01201"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solidFill>
              </a:rPr>
              <a:t>○事業開発</a:t>
            </a:r>
            <a:endParaRPr kumimoji="1" lang="en-US" altLang="ja-JP" b="1" dirty="0">
              <a:solidFill>
                <a:schemeClr val="bg1"/>
              </a:solidFill>
            </a:endParaRPr>
          </a:p>
          <a:p>
            <a:pPr algn="ctr"/>
            <a:r>
              <a:rPr kumimoji="1" lang="ja-JP" altLang="en-US" b="1" dirty="0">
                <a:solidFill>
                  <a:schemeClr val="bg1"/>
                </a:solidFill>
              </a:rPr>
              <a:t>マイルストン：</a:t>
            </a:r>
            <a:endParaRPr kumimoji="1" lang="en-US" altLang="ja-JP" b="1" dirty="0">
              <a:solidFill>
                <a:schemeClr val="bg1"/>
              </a:solidFill>
            </a:endParaRPr>
          </a:p>
          <a:p>
            <a:pPr algn="ctr"/>
            <a:r>
              <a:rPr lang="ja-JP" altLang="en-US" b="1" dirty="0">
                <a:solidFill>
                  <a:schemeClr val="bg1"/>
                </a:solidFill>
              </a:rPr>
              <a:t>実施内容：</a:t>
            </a:r>
            <a:endParaRPr lang="en-US" altLang="ja-JP" b="1" dirty="0">
              <a:solidFill>
                <a:schemeClr val="bg1"/>
              </a:solidFill>
            </a:endParaRPr>
          </a:p>
          <a:p>
            <a:pPr algn="ctr"/>
            <a:endParaRPr lang="en-US" altLang="ja-JP" b="1" dirty="0">
              <a:solidFill>
                <a:schemeClr val="bg1"/>
              </a:solidFill>
            </a:endParaRPr>
          </a:p>
          <a:p>
            <a:pPr algn="ctr"/>
            <a:r>
              <a:rPr kumimoji="1" lang="ja-JP" altLang="en-US" b="1" dirty="0">
                <a:solidFill>
                  <a:schemeClr val="bg1"/>
                </a:solidFill>
              </a:rPr>
              <a:t>○研究開発</a:t>
            </a:r>
            <a:endParaRPr kumimoji="1" lang="en-US" altLang="ja-JP" b="1" dirty="0">
              <a:solidFill>
                <a:schemeClr val="bg1"/>
              </a:solidFill>
            </a:endParaRPr>
          </a:p>
          <a:p>
            <a:pPr algn="ctr"/>
            <a:r>
              <a:rPr lang="ja-JP" altLang="en-US" b="1" dirty="0">
                <a:solidFill>
                  <a:schemeClr val="bg1"/>
                </a:solidFill>
              </a:rPr>
              <a:t>マイルストン：</a:t>
            </a:r>
            <a:endParaRPr lang="en-US" altLang="ja-JP" b="1" dirty="0">
              <a:solidFill>
                <a:schemeClr val="bg1"/>
              </a:solidFill>
            </a:endParaRPr>
          </a:p>
          <a:p>
            <a:pPr algn="ctr"/>
            <a:r>
              <a:rPr lang="ja-JP" altLang="en-US" b="1" dirty="0">
                <a:solidFill>
                  <a:schemeClr val="bg1"/>
                </a:solidFill>
              </a:rPr>
              <a:t>実施内容</a:t>
            </a:r>
            <a:endParaRPr lang="en-US" altLang="ja-JP" b="1" dirty="0">
              <a:solidFill>
                <a:schemeClr val="bg1"/>
              </a:solidFill>
            </a:endParaRPr>
          </a:p>
          <a:p>
            <a:pPr algn="ctr"/>
            <a:endParaRPr lang="en-US" altLang="ja-JP" b="1" dirty="0">
              <a:solidFill>
                <a:schemeClr val="bg1"/>
              </a:solidFill>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※達成目標およびマイルストンの設定にあたってはスタートアップ・エコシステム共創プログラムの公募要領「第</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章</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1.1.5 (1)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」の記載や図を参照の上、設定してください。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マイルストンは、事業化に向けて解決が必要、もしくは、リスクマネー調達に向けて優先的に実施すべき事業開発および研究開発の実施項目毎にその内容、規模（研究開発費、実施期間、担当者など）を記載してください。複数ある場合、箇条書きで分け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lang="en-US" altLang="ja-JP" b="1" dirty="0">
              <a:solidFill>
                <a:schemeClr val="bg1"/>
              </a:solidFill>
            </a:endParaRPr>
          </a:p>
        </p:txBody>
      </p:sp>
    </p:spTree>
    <p:extLst>
      <p:ext uri="{BB962C8B-B14F-4D97-AF65-F5344CB8AC3E}">
        <p14:creationId xmlns:p14="http://schemas.microsoft.com/office/powerpoint/2010/main" val="1853047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052204" cy="707886"/>
          </a:xfrm>
          <a:prstGeom prst="rect">
            <a:avLst/>
          </a:prstGeom>
          <a:noFill/>
        </p:spPr>
        <p:txBody>
          <a:bodyPr wrap="none" rtlCol="0">
            <a:spAutoFit/>
          </a:bodyPr>
          <a:lstStyle/>
          <a:p>
            <a:r>
              <a:rPr lang="ja-JP" altLang="en-US" sz="4000" dirty="0"/>
              <a:t>（８）圧倒的な優位性（</a:t>
            </a:r>
            <a:r>
              <a:rPr lang="en-US" altLang="ja-JP" sz="4000" dirty="0"/>
              <a:t>Benefit</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本事業により創出するスタートアップが持つ、先行企業にない製品・サービスの圧倒的優位性、社会を革新するようなインパクトについて記載してください。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789813" y="4401274"/>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ja-JP" sz="1800" kern="100" dirty="0">
                <a:solidFill>
                  <a:srgbClr val="2E74B5"/>
                </a:solidFill>
                <a:effectLst/>
                <a:ea typeface="ＭＳ Ｐゴシック" panose="020B0600070205080204" pitchFamily="50" charset="-128"/>
                <a:cs typeface="Times New Roman" panose="02020603050405020304" pitchFamily="18" charset="0"/>
              </a:rPr>
              <a:t>※スタートアップの設立予定時期を記載してください</a:t>
            </a:r>
            <a:endParaRPr lang="en-US" altLang="ja-JP" sz="1800" kern="100" dirty="0">
              <a:solidFill>
                <a:srgbClr val="2E74B5"/>
              </a:solidFill>
              <a:effectLst/>
              <a:ea typeface="ＭＳ Ｐゴシック" panose="020B0600070205080204" pitchFamily="50" charset="-128"/>
              <a:cs typeface="Times New Roman" panose="02020603050405020304" pitchFamily="18" charset="0"/>
            </a:endParaRPr>
          </a:p>
          <a:p>
            <a:r>
              <a:rPr lang="ja-JP" altLang="en-US" sz="1800" kern="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a:t>
            </a:r>
            <a:r>
              <a:rPr lang="en-US" altLang="ja-JP" sz="1800" kern="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EXIT</a:t>
            </a:r>
            <a:r>
              <a:rPr lang="ja-JP"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の方針について記載して下さい。また</a:t>
            </a:r>
            <a:r>
              <a:rPr lang="en-US"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EXIT</a:t>
            </a:r>
            <a:r>
              <a:rPr lang="ja-JP"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を目指して、どのような資金調達を行って（融資、自己財源、ベンチャーキャピタルからの出資、公的資金等）で企業運営していくのか、方針を記載してください。</a:t>
            </a:r>
            <a:endParaRPr lang="en-US"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r>
              <a:rPr lang="ja-JP" altLang="ja-JP" sz="1800" dirty="0">
                <a:solidFill>
                  <a:srgbClr val="2E74B5"/>
                </a:solidFill>
                <a:effectLst/>
                <a:ea typeface="ＭＳ Ｐゴシック" panose="020B0600070205080204" pitchFamily="50" charset="-128"/>
                <a:cs typeface="Times New Roman" panose="02020603050405020304" pitchFamily="18" charset="0"/>
              </a:rPr>
              <a:t>例：・地域の社会課題の解決に特化した企業として、○千万円の自己資金により企業活動の継続を目指す。</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
        <p:nvSpPr>
          <p:cNvPr id="2" name="テキスト ボックス 1">
            <a:extLst>
              <a:ext uri="{FF2B5EF4-FFF2-40B4-BE49-F238E27FC236}">
                <a16:creationId xmlns:a16="http://schemas.microsoft.com/office/drawing/2014/main" id="{B39C8C45-9387-0E02-F698-5527CAD46548}"/>
              </a:ext>
            </a:extLst>
          </p:cNvPr>
          <p:cNvSpPr txBox="1"/>
          <p:nvPr/>
        </p:nvSpPr>
        <p:spPr>
          <a:xfrm>
            <a:off x="805650" y="3816499"/>
            <a:ext cx="11179664" cy="584775"/>
          </a:xfrm>
          <a:prstGeom prst="rect">
            <a:avLst/>
          </a:prstGeom>
          <a:noFill/>
        </p:spPr>
        <p:txBody>
          <a:bodyPr wrap="none" rtlCol="0">
            <a:spAutoFit/>
          </a:bodyPr>
          <a:lstStyle/>
          <a:p>
            <a:r>
              <a:rPr lang="ja-JP" altLang="en-US" sz="3200" dirty="0"/>
              <a:t>（１）（２）スタートアップ予定時期と</a:t>
            </a:r>
            <a:r>
              <a:rPr lang="en-US" altLang="ja-JP" sz="3200" dirty="0"/>
              <a:t>Exit</a:t>
            </a:r>
            <a:r>
              <a:rPr lang="ja-JP" altLang="en-US" sz="3200" dirty="0"/>
              <a:t>（</a:t>
            </a:r>
            <a:r>
              <a:rPr lang="en-US" altLang="ja-JP" sz="3200" dirty="0"/>
              <a:t>Exit Plan</a:t>
            </a:r>
            <a:r>
              <a:rPr lang="ja-JP" altLang="en-US" sz="3200" dirty="0"/>
              <a:t>）</a:t>
            </a:r>
            <a:endParaRPr kumimoji="1" lang="ja-JP" altLang="en-US" sz="3200" dirty="0"/>
          </a:p>
        </p:txBody>
      </p:sp>
      <p:sp>
        <p:nvSpPr>
          <p:cNvPr id="3" name="テキスト ボックス 2">
            <a:extLst>
              <a:ext uri="{FF2B5EF4-FFF2-40B4-BE49-F238E27FC236}">
                <a16:creationId xmlns:a16="http://schemas.microsoft.com/office/drawing/2014/main" id="{A129B02B-848F-DBAB-07D0-ECBE06D41CCA}"/>
              </a:ext>
            </a:extLst>
          </p:cNvPr>
          <p:cNvSpPr txBox="1"/>
          <p:nvPr/>
        </p:nvSpPr>
        <p:spPr>
          <a:xfrm>
            <a:off x="236159" y="3416389"/>
            <a:ext cx="4801314" cy="461665"/>
          </a:xfrm>
          <a:prstGeom prst="rect">
            <a:avLst/>
          </a:prstGeom>
          <a:noFill/>
        </p:spPr>
        <p:txBody>
          <a:bodyPr wrap="none" rtlCol="0">
            <a:spAutoFit/>
          </a:bodyPr>
          <a:lstStyle/>
          <a:p>
            <a:r>
              <a:rPr kumimoji="1" lang="ja-JP" altLang="en-US" sz="2400" b="1"/>
              <a:t>６．スタートアップに向けた計画</a:t>
            </a:r>
          </a:p>
        </p:txBody>
      </p:sp>
    </p:spTree>
    <p:extLst>
      <p:ext uri="{BB962C8B-B14F-4D97-AF65-F5344CB8AC3E}">
        <p14:creationId xmlns:p14="http://schemas.microsoft.com/office/powerpoint/2010/main" val="631411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22697D5-0D9C-D433-2719-E82FCA77AC80}"/>
              </a:ext>
            </a:extLst>
          </p:cNvPr>
          <p:cNvSpPr txBox="1"/>
          <p:nvPr/>
        </p:nvSpPr>
        <p:spPr>
          <a:xfrm>
            <a:off x="723015" y="446567"/>
            <a:ext cx="4801314" cy="707886"/>
          </a:xfrm>
          <a:prstGeom prst="rect">
            <a:avLst/>
          </a:prstGeom>
          <a:noFill/>
        </p:spPr>
        <p:txBody>
          <a:bodyPr wrap="none" rtlCol="0">
            <a:spAutoFit/>
          </a:bodyPr>
          <a:lstStyle/>
          <a:p>
            <a:r>
              <a:rPr lang="ja-JP" altLang="en-US" sz="4000" b="1" dirty="0"/>
              <a:t>７．課題工程推進表</a:t>
            </a:r>
            <a:endParaRPr kumimoji="1" lang="ja-JP" altLang="en-US" sz="4000" b="1" dirty="0"/>
          </a:p>
        </p:txBody>
      </p:sp>
      <p:graphicFrame>
        <p:nvGraphicFramePr>
          <p:cNvPr id="7" name="表 6">
            <a:extLst>
              <a:ext uri="{FF2B5EF4-FFF2-40B4-BE49-F238E27FC236}">
                <a16:creationId xmlns:a16="http://schemas.microsoft.com/office/drawing/2014/main" id="{2730422E-962C-FA32-D961-09232B8C67ED}"/>
              </a:ext>
            </a:extLst>
          </p:cNvPr>
          <p:cNvGraphicFramePr>
            <a:graphicFrameLocks noGrp="1"/>
          </p:cNvGraphicFramePr>
          <p:nvPr>
            <p:extLst>
              <p:ext uri="{D42A27DB-BD31-4B8C-83A1-F6EECF244321}">
                <p14:modId xmlns:p14="http://schemas.microsoft.com/office/powerpoint/2010/main" val="4106286273"/>
              </p:ext>
            </p:extLst>
          </p:nvPr>
        </p:nvGraphicFramePr>
        <p:xfrm>
          <a:off x="549791" y="1350716"/>
          <a:ext cx="11092417" cy="5060717"/>
        </p:xfrm>
        <a:graphic>
          <a:graphicData uri="http://schemas.openxmlformats.org/drawingml/2006/table">
            <a:tbl>
              <a:tblPr firstRow="1" firstCol="1" bandRow="1">
                <a:tableStyleId>{5C22544A-7EE6-4342-B048-85BDC9FD1C3A}</a:tableStyleId>
              </a:tblPr>
              <a:tblGrid>
                <a:gridCol w="1595573">
                  <a:extLst>
                    <a:ext uri="{9D8B030D-6E8A-4147-A177-3AD203B41FA5}">
                      <a16:colId xmlns:a16="http://schemas.microsoft.com/office/drawing/2014/main" val="3534463108"/>
                    </a:ext>
                  </a:extLst>
                </a:gridCol>
                <a:gridCol w="806129">
                  <a:extLst>
                    <a:ext uri="{9D8B030D-6E8A-4147-A177-3AD203B41FA5}">
                      <a16:colId xmlns:a16="http://schemas.microsoft.com/office/drawing/2014/main" val="4007020397"/>
                    </a:ext>
                  </a:extLst>
                </a:gridCol>
                <a:gridCol w="770485">
                  <a:extLst>
                    <a:ext uri="{9D8B030D-6E8A-4147-A177-3AD203B41FA5}">
                      <a16:colId xmlns:a16="http://schemas.microsoft.com/office/drawing/2014/main" val="1708098126"/>
                    </a:ext>
                  </a:extLst>
                </a:gridCol>
                <a:gridCol w="782619">
                  <a:extLst>
                    <a:ext uri="{9D8B030D-6E8A-4147-A177-3AD203B41FA5}">
                      <a16:colId xmlns:a16="http://schemas.microsoft.com/office/drawing/2014/main" val="2626575659"/>
                    </a:ext>
                  </a:extLst>
                </a:gridCol>
                <a:gridCol w="806129">
                  <a:extLst>
                    <a:ext uri="{9D8B030D-6E8A-4147-A177-3AD203B41FA5}">
                      <a16:colId xmlns:a16="http://schemas.microsoft.com/office/drawing/2014/main" val="1175939348"/>
                    </a:ext>
                  </a:extLst>
                </a:gridCol>
                <a:gridCol w="806129">
                  <a:extLst>
                    <a:ext uri="{9D8B030D-6E8A-4147-A177-3AD203B41FA5}">
                      <a16:colId xmlns:a16="http://schemas.microsoft.com/office/drawing/2014/main" val="669407227"/>
                    </a:ext>
                  </a:extLst>
                </a:gridCol>
                <a:gridCol w="782619">
                  <a:extLst>
                    <a:ext uri="{9D8B030D-6E8A-4147-A177-3AD203B41FA5}">
                      <a16:colId xmlns:a16="http://schemas.microsoft.com/office/drawing/2014/main" val="169952262"/>
                    </a:ext>
                  </a:extLst>
                </a:gridCol>
                <a:gridCol w="782619">
                  <a:extLst>
                    <a:ext uri="{9D8B030D-6E8A-4147-A177-3AD203B41FA5}">
                      <a16:colId xmlns:a16="http://schemas.microsoft.com/office/drawing/2014/main" val="2380812539"/>
                    </a:ext>
                  </a:extLst>
                </a:gridCol>
                <a:gridCol w="806129">
                  <a:extLst>
                    <a:ext uri="{9D8B030D-6E8A-4147-A177-3AD203B41FA5}">
                      <a16:colId xmlns:a16="http://schemas.microsoft.com/office/drawing/2014/main" val="1776163096"/>
                    </a:ext>
                  </a:extLst>
                </a:gridCol>
                <a:gridCol w="806129">
                  <a:extLst>
                    <a:ext uri="{9D8B030D-6E8A-4147-A177-3AD203B41FA5}">
                      <a16:colId xmlns:a16="http://schemas.microsoft.com/office/drawing/2014/main" val="3780126898"/>
                    </a:ext>
                  </a:extLst>
                </a:gridCol>
                <a:gridCol w="782619">
                  <a:extLst>
                    <a:ext uri="{9D8B030D-6E8A-4147-A177-3AD203B41FA5}">
                      <a16:colId xmlns:a16="http://schemas.microsoft.com/office/drawing/2014/main" val="1944504191"/>
                    </a:ext>
                  </a:extLst>
                </a:gridCol>
                <a:gridCol w="782619">
                  <a:extLst>
                    <a:ext uri="{9D8B030D-6E8A-4147-A177-3AD203B41FA5}">
                      <a16:colId xmlns:a16="http://schemas.microsoft.com/office/drawing/2014/main" val="25627494"/>
                    </a:ext>
                  </a:extLst>
                </a:gridCol>
                <a:gridCol w="782619">
                  <a:extLst>
                    <a:ext uri="{9D8B030D-6E8A-4147-A177-3AD203B41FA5}">
                      <a16:colId xmlns:a16="http://schemas.microsoft.com/office/drawing/2014/main" val="1726744797"/>
                    </a:ext>
                  </a:extLst>
                </a:gridCol>
              </a:tblGrid>
              <a:tr h="208579">
                <a:tc rowSpan="2">
                  <a:txBody>
                    <a:bodyPr/>
                    <a:lstStyle/>
                    <a:p>
                      <a:pPr algn="ctr"/>
                      <a:r>
                        <a:rPr lang="ja-JP" sz="800" kern="0">
                          <a:effectLst/>
                        </a:rPr>
                        <a:t>項目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gridSpan="4">
                  <a:txBody>
                    <a:bodyPr/>
                    <a:lstStyle/>
                    <a:p>
                      <a:pPr algn="ctr"/>
                      <a:r>
                        <a:rPr lang="en-US" sz="800" kern="0" dirty="0">
                          <a:effectLst/>
                        </a:rPr>
                        <a:t>202</a:t>
                      </a:r>
                      <a:r>
                        <a:rPr lang="en-US" altLang="ja-JP" sz="800" kern="0" dirty="0">
                          <a:effectLst/>
                        </a:rPr>
                        <a:t>5</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en-US" sz="800" kern="0" dirty="0">
                          <a:effectLst/>
                        </a:rPr>
                        <a:t>202</a:t>
                      </a:r>
                      <a:r>
                        <a:rPr lang="en-US" altLang="ja-JP" sz="800" kern="0" dirty="0">
                          <a:effectLst/>
                        </a:rPr>
                        <a:t>6</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en-US" sz="800" kern="0" dirty="0">
                          <a:effectLst/>
                        </a:rPr>
                        <a:t>202</a:t>
                      </a:r>
                      <a:r>
                        <a:rPr lang="en-US" altLang="ja-JP" sz="800" kern="0" dirty="0">
                          <a:effectLst/>
                        </a:rPr>
                        <a:t>7</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8448633"/>
                  </a:ext>
                </a:extLst>
              </a:tr>
              <a:tr h="206428">
                <a:tc vMerge="1">
                  <a:txBody>
                    <a:bodyPr/>
                    <a:lstStyle/>
                    <a:p>
                      <a:endParaRPr kumimoji="1" lang="ja-JP" altLang="en-US"/>
                    </a:p>
                  </a:txBody>
                  <a:tcP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83792330"/>
                  </a:ext>
                </a:extLst>
              </a:tr>
              <a:tr h="864418">
                <a:tc>
                  <a:txBody>
                    <a:bodyPr/>
                    <a:lstStyle/>
                    <a:p>
                      <a:pPr marL="342900" lvl="0" indent="-342900" algn="l">
                        <a:buFont typeface="+mj-lt"/>
                        <a:buAutoNum type="arabicPeriod"/>
                      </a:pPr>
                      <a:r>
                        <a:rPr lang="ja-JP" sz="900" kern="0">
                          <a:effectLst/>
                        </a:rPr>
                        <a:t>顧客ヒアリング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3248050068"/>
                  </a:ext>
                </a:extLst>
              </a:tr>
              <a:tr h="864418">
                <a:tc>
                  <a:txBody>
                    <a:bodyPr/>
                    <a:lstStyle/>
                    <a:p>
                      <a:pPr marL="342900" lvl="0" indent="-342900" algn="l">
                        <a:buFont typeface="+mj-lt"/>
                        <a:buAutoNum type="arabicPeriod"/>
                      </a:pPr>
                      <a:r>
                        <a:rPr lang="ja-JP" sz="900" kern="0">
                          <a:effectLst/>
                        </a:rPr>
                        <a:t>研究開発</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3811420947"/>
                  </a:ext>
                </a:extLst>
              </a:tr>
              <a:tr h="270937">
                <a:tc>
                  <a:txBody>
                    <a:bodyPr/>
                    <a:lstStyle/>
                    <a:p>
                      <a:pPr algn="l"/>
                      <a:r>
                        <a:rPr lang="en-US" sz="900" kern="0">
                          <a:effectLst/>
                        </a:rPr>
                        <a:t>3. </a:t>
                      </a:r>
                      <a:r>
                        <a:rPr lang="ja-JP" sz="900" kern="0">
                          <a:effectLst/>
                        </a:rPr>
                        <a:t>知財戦略</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79944767"/>
                  </a:ext>
                </a:extLst>
              </a:tr>
              <a:tr h="464464">
                <a:tc>
                  <a:txBody>
                    <a:bodyPr/>
                    <a:lstStyle/>
                    <a:p>
                      <a:pPr algn="l"/>
                      <a:r>
                        <a:rPr lang="en-US" sz="900" kern="0">
                          <a:effectLst/>
                        </a:rPr>
                        <a:t>4. </a:t>
                      </a:r>
                      <a:r>
                        <a:rPr lang="ja-JP" sz="900" kern="0">
                          <a:effectLst/>
                        </a:rPr>
                        <a:t>規制・事業化リスクへの対応</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993284505"/>
                  </a:ext>
                </a:extLst>
              </a:tr>
              <a:tr h="383827">
                <a:tc>
                  <a:txBody>
                    <a:bodyPr/>
                    <a:lstStyle/>
                    <a:p>
                      <a:pPr algn="l"/>
                      <a:r>
                        <a:rPr lang="en-US" sz="900" kern="0">
                          <a:effectLst/>
                        </a:rPr>
                        <a:t>5. </a:t>
                      </a:r>
                      <a:r>
                        <a:rPr lang="ja-JP" sz="900" kern="0">
                          <a:effectLst/>
                        </a:rPr>
                        <a:t>推進体制</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705314121"/>
                  </a:ext>
                </a:extLst>
              </a:tr>
              <a:tr h="464464">
                <a:tc>
                  <a:txBody>
                    <a:bodyPr/>
                    <a:lstStyle/>
                    <a:p>
                      <a:pPr algn="l"/>
                      <a:r>
                        <a:rPr lang="ja-JP" sz="900" kern="0">
                          <a:effectLst/>
                        </a:rPr>
                        <a:t>６． 経営者候補人材の確保と育成</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267669385"/>
                  </a:ext>
                </a:extLst>
              </a:tr>
              <a:tr h="841840">
                <a:tc>
                  <a:txBody>
                    <a:bodyPr/>
                    <a:lstStyle/>
                    <a:p>
                      <a:pPr algn="l"/>
                      <a:r>
                        <a:rPr lang="en-US" sz="900" kern="0">
                          <a:effectLst/>
                        </a:rPr>
                        <a:t>7. </a:t>
                      </a:r>
                      <a:r>
                        <a:rPr lang="ja-JP" sz="900" kern="0">
                          <a:effectLst/>
                        </a:rPr>
                        <a:t>資金調達</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874739950"/>
                  </a:ext>
                </a:extLst>
              </a:tr>
              <a:tr h="491342">
                <a:tc>
                  <a:txBody>
                    <a:bodyPr/>
                    <a:lstStyle/>
                    <a:p>
                      <a:pPr algn="l"/>
                      <a:r>
                        <a:rPr lang="en-US" sz="800" kern="0">
                          <a:effectLst/>
                        </a:rPr>
                        <a:t>8. </a:t>
                      </a:r>
                      <a:r>
                        <a:rPr lang="ja-JP" sz="800" kern="0">
                          <a:effectLst/>
                        </a:rPr>
                        <a:t>国際市場への展開準備</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499161747"/>
                  </a:ext>
                </a:extLst>
              </a:tr>
            </a:tbl>
          </a:graphicData>
        </a:graphic>
      </p:graphicFrame>
      <p:sp>
        <p:nvSpPr>
          <p:cNvPr id="10" name="テキスト ボックス 9">
            <a:extLst>
              <a:ext uri="{FF2B5EF4-FFF2-40B4-BE49-F238E27FC236}">
                <a16:creationId xmlns:a16="http://schemas.microsoft.com/office/drawing/2014/main" id="{A97F556E-3613-14B4-5F53-54D50D02DDE5}"/>
              </a:ext>
            </a:extLst>
          </p:cNvPr>
          <p:cNvSpPr txBox="1"/>
          <p:nvPr/>
        </p:nvSpPr>
        <p:spPr>
          <a:xfrm>
            <a:off x="5430007" y="2690336"/>
            <a:ext cx="6097772" cy="1477328"/>
          </a:xfrm>
          <a:prstGeom prst="rect">
            <a:avLst/>
          </a:prstGeom>
          <a:noFill/>
        </p:spPr>
        <p:txBody>
          <a:bodyPr wrap="square">
            <a:spAutoFit/>
          </a:bodyPr>
          <a:lstStyle/>
          <a:p>
            <a:r>
              <a:rPr lang="ja-JP" altLang="ja-JP" sz="1800" kern="100" dirty="0">
                <a:solidFill>
                  <a:srgbClr val="2E74B5"/>
                </a:solidFill>
                <a:effectLst/>
                <a:ea typeface="ＭＳ Ｐゴシック" panose="020B0600070205080204" pitchFamily="50" charset="-128"/>
                <a:cs typeface="Times New Roman" panose="02020603050405020304" pitchFamily="18" charset="0"/>
              </a:rPr>
              <a:t>本様式はこの体裁によらず、自由に作成いただいて構いません（別の様式で作成いただいてかまいません）。ただし、事業化に向けた達成目標およびマイルストンをどのように考えて、スタートアップをどのように設立するのかが、しっかりとわかるように作成</a:t>
            </a:r>
            <a:endParaRPr lang="ja-JP" altLang="en-US" dirty="0"/>
          </a:p>
        </p:txBody>
      </p:sp>
      <p:sp>
        <p:nvSpPr>
          <p:cNvPr id="2" name="正方形/長方形 1">
            <a:extLst>
              <a:ext uri="{FF2B5EF4-FFF2-40B4-BE49-F238E27FC236}">
                <a16:creationId xmlns:a16="http://schemas.microsoft.com/office/drawing/2014/main" id="{543877D4-DFC1-E123-6ECD-4991C95BE215}"/>
              </a:ext>
            </a:extLst>
          </p:cNvPr>
          <p:cNvSpPr/>
          <p:nvPr/>
        </p:nvSpPr>
        <p:spPr>
          <a:xfrm>
            <a:off x="2150347" y="1350716"/>
            <a:ext cx="3165231" cy="5060717"/>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26815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D3533A4-1616-1DCB-3BEC-E5403B0CC0F2}"/>
              </a:ext>
            </a:extLst>
          </p:cNvPr>
          <p:cNvSpPr txBox="1"/>
          <p:nvPr/>
        </p:nvSpPr>
        <p:spPr>
          <a:xfrm>
            <a:off x="1701210" y="1956390"/>
            <a:ext cx="7981672" cy="2554545"/>
          </a:xfrm>
          <a:prstGeom prst="rect">
            <a:avLst/>
          </a:prstGeom>
          <a:noFill/>
        </p:spPr>
        <p:txBody>
          <a:bodyPr wrap="none" rtlCol="0">
            <a:spAutoFit/>
          </a:bodyPr>
          <a:lstStyle/>
          <a:p>
            <a:r>
              <a:rPr kumimoji="1" lang="ja-JP" altLang="en-US" sz="3200" dirty="0"/>
              <a:t>８．課題推進体制の詳細</a:t>
            </a:r>
            <a:endParaRPr kumimoji="1" lang="en-US" altLang="ja-JP" sz="3200" dirty="0"/>
          </a:p>
          <a:p>
            <a:r>
              <a:rPr lang="ja-JP" altLang="en-US" sz="3200" dirty="0"/>
              <a:t>９．研究代表者の専門分野・研究開発経歴</a:t>
            </a:r>
            <a:endParaRPr lang="en-US" altLang="ja-JP" sz="3200" dirty="0"/>
          </a:p>
          <a:p>
            <a:r>
              <a:rPr kumimoji="1" lang="ja-JP" altLang="en-US" sz="3200" dirty="0"/>
              <a:t>１０．大学等の資金循環に向けた取り組み</a:t>
            </a:r>
            <a:endParaRPr kumimoji="1" lang="en-US" altLang="ja-JP" sz="3200" dirty="0"/>
          </a:p>
          <a:p>
            <a:r>
              <a:rPr lang="ja-JP" altLang="en-US" sz="3200" dirty="0"/>
              <a:t>１１．利益相反マネジメント</a:t>
            </a:r>
            <a:endParaRPr lang="en-US" altLang="ja-JP" sz="3200" dirty="0"/>
          </a:p>
          <a:p>
            <a:r>
              <a:rPr kumimoji="1" lang="ja-JP" altLang="en-US" sz="3200" dirty="0"/>
              <a:t>１２．他制度の助成等の有無</a:t>
            </a:r>
          </a:p>
        </p:txBody>
      </p:sp>
      <p:sp>
        <p:nvSpPr>
          <p:cNvPr id="5" name="テキスト ボックス 4">
            <a:extLst>
              <a:ext uri="{FF2B5EF4-FFF2-40B4-BE49-F238E27FC236}">
                <a16:creationId xmlns:a16="http://schemas.microsoft.com/office/drawing/2014/main" id="{9C629C8A-81C5-9EEA-776C-6D99F39FC2CD}"/>
              </a:ext>
            </a:extLst>
          </p:cNvPr>
          <p:cNvSpPr txBox="1"/>
          <p:nvPr/>
        </p:nvSpPr>
        <p:spPr>
          <a:xfrm>
            <a:off x="1477926" y="882502"/>
            <a:ext cx="2954655" cy="646331"/>
          </a:xfrm>
          <a:prstGeom prst="rect">
            <a:avLst/>
          </a:prstGeom>
          <a:noFill/>
        </p:spPr>
        <p:txBody>
          <a:bodyPr wrap="none" rtlCol="0">
            <a:spAutoFit/>
          </a:bodyPr>
          <a:lstStyle/>
          <a:p>
            <a:r>
              <a:rPr kumimoji="1" lang="ja-JP" altLang="en-US" sz="3600" b="1"/>
              <a:t>応募資料参照</a:t>
            </a:r>
          </a:p>
        </p:txBody>
      </p:sp>
    </p:spTree>
    <p:extLst>
      <p:ext uri="{BB962C8B-B14F-4D97-AF65-F5344CB8AC3E}">
        <p14:creationId xmlns:p14="http://schemas.microsoft.com/office/powerpoint/2010/main" val="3301772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BD90AFD-67BE-0B21-4CC5-748E182DE5E5}"/>
              </a:ext>
            </a:extLst>
          </p:cNvPr>
          <p:cNvSpPr txBox="1"/>
          <p:nvPr/>
        </p:nvSpPr>
        <p:spPr>
          <a:xfrm>
            <a:off x="1349634" y="3664904"/>
            <a:ext cx="8331127" cy="830997"/>
          </a:xfrm>
          <a:prstGeom prst="rect">
            <a:avLst/>
          </a:prstGeom>
          <a:noFill/>
        </p:spPr>
        <p:txBody>
          <a:bodyPr wrap="none" rtlCol="0">
            <a:spAutoFit/>
          </a:bodyPr>
          <a:lstStyle/>
          <a:p>
            <a:r>
              <a:rPr kumimoji="1" lang="ja-JP" altLang="en-US" sz="4800" dirty="0"/>
              <a:t>（２）顧客の課題（</a:t>
            </a:r>
            <a:r>
              <a:rPr lang="en-US" altLang="ja-JP" sz="4800" dirty="0"/>
              <a:t>Problem)</a:t>
            </a:r>
            <a:endParaRPr kumimoji="1" lang="ja-JP" altLang="en-US" sz="4800" dirty="0"/>
          </a:p>
        </p:txBody>
      </p:sp>
      <p:sp>
        <p:nvSpPr>
          <p:cNvPr id="5" name="テキスト ボックス 4">
            <a:extLst>
              <a:ext uri="{FF2B5EF4-FFF2-40B4-BE49-F238E27FC236}">
                <a16:creationId xmlns:a16="http://schemas.microsoft.com/office/drawing/2014/main" id="{62FDE6B7-2E0D-1C67-2C6A-A0AECBEF44C4}"/>
              </a:ext>
            </a:extLst>
          </p:cNvPr>
          <p:cNvSpPr txBox="1"/>
          <p:nvPr/>
        </p:nvSpPr>
        <p:spPr>
          <a:xfrm>
            <a:off x="9973340" y="202018"/>
            <a:ext cx="1800493" cy="369332"/>
          </a:xfrm>
          <a:prstGeom prst="rect">
            <a:avLst/>
          </a:prstGeom>
          <a:noFill/>
        </p:spPr>
        <p:txBody>
          <a:bodyPr wrap="none" rtlCol="0">
            <a:spAutoFit/>
          </a:bodyPr>
          <a:lstStyle/>
          <a:p>
            <a:r>
              <a:rPr kumimoji="1" lang="ja-JP" altLang="en-US" dirty="0"/>
              <a:t>申請書　項目５</a:t>
            </a:r>
          </a:p>
        </p:txBody>
      </p:sp>
      <p:sp>
        <p:nvSpPr>
          <p:cNvPr id="6" name="テキスト ボックス 5">
            <a:extLst>
              <a:ext uri="{FF2B5EF4-FFF2-40B4-BE49-F238E27FC236}">
                <a16:creationId xmlns:a16="http://schemas.microsoft.com/office/drawing/2014/main" id="{5B2A5EAB-692F-E430-EC42-581B79B24232}"/>
              </a:ext>
            </a:extLst>
          </p:cNvPr>
          <p:cNvSpPr txBox="1"/>
          <p:nvPr/>
        </p:nvSpPr>
        <p:spPr>
          <a:xfrm>
            <a:off x="1236623" y="571350"/>
            <a:ext cx="6465231" cy="707886"/>
          </a:xfrm>
          <a:prstGeom prst="rect">
            <a:avLst/>
          </a:prstGeom>
          <a:noFill/>
        </p:spPr>
        <p:txBody>
          <a:bodyPr wrap="none" rtlCol="0">
            <a:spAutoFit/>
          </a:bodyPr>
          <a:lstStyle/>
          <a:p>
            <a:r>
              <a:rPr kumimoji="1" lang="ja-JP" altLang="en-US" sz="4000" dirty="0"/>
              <a:t>（１）顧客候補</a:t>
            </a:r>
            <a:r>
              <a:rPr kumimoji="1" lang="en-US" altLang="ja-JP" sz="4000" dirty="0"/>
              <a:t>(Customer)</a:t>
            </a:r>
            <a:endParaRPr kumimoji="1" lang="ja-JP" altLang="en-US" sz="4000" dirty="0"/>
          </a:p>
        </p:txBody>
      </p:sp>
      <p:sp>
        <p:nvSpPr>
          <p:cNvPr id="7" name="四角形: 角を丸くする 6">
            <a:extLst>
              <a:ext uri="{FF2B5EF4-FFF2-40B4-BE49-F238E27FC236}">
                <a16:creationId xmlns:a16="http://schemas.microsoft.com/office/drawing/2014/main" id="{E70ED207-EF0E-0795-40C2-2AD003B6088B}"/>
              </a:ext>
            </a:extLst>
          </p:cNvPr>
          <p:cNvSpPr/>
          <p:nvPr/>
        </p:nvSpPr>
        <p:spPr>
          <a:xfrm>
            <a:off x="1860698" y="1371600"/>
            <a:ext cx="9913135" cy="2200940"/>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価値を提供する顧客の想定を業種、職種、地域等も含め、可能な限り具体的に記載してください。その際、ビジネスを始める際の最初の顧客は誰なのか、を明らかにして記載してください。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en-US" altLang="ja-JP" sz="1800" kern="10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B2B</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の場合、想定される顧客となる企業を具体的に記載してください。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創薬ビジネスの場合、対象となる患者および、提携先の製薬メーカーを具体的に記載してください。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地球・宇宙規模の社会課題解決を目指し、まだ顧客が見えない場合、現段階で想定される顧客を記載し、課題を推進する中で情報収集に努めてください。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8" name="四角形: 角を丸くする 7">
            <a:extLst>
              <a:ext uri="{FF2B5EF4-FFF2-40B4-BE49-F238E27FC236}">
                <a16:creationId xmlns:a16="http://schemas.microsoft.com/office/drawing/2014/main" id="{DB011FAC-1CF6-BBC4-2F5A-C48B0107F0E0}"/>
              </a:ext>
            </a:extLst>
          </p:cNvPr>
          <p:cNvSpPr/>
          <p:nvPr/>
        </p:nvSpPr>
        <p:spPr>
          <a:xfrm>
            <a:off x="1814670" y="4487676"/>
            <a:ext cx="9913135" cy="2200940"/>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顧客の課題（ペイン）について具体的に記載してください。なお、顧客については（１）顧客候補の記入要領の内容を参考にしてください。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●現時点で存在する課題解決策（製品・サービス等）の内容とその問題点についても記載してください（既存の解決策がない場合は、ない旨を記載してください。）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9" name="テキスト ボックス 8">
            <a:extLst>
              <a:ext uri="{FF2B5EF4-FFF2-40B4-BE49-F238E27FC236}">
                <a16:creationId xmlns:a16="http://schemas.microsoft.com/office/drawing/2014/main" id="{E96BE647-2F81-68D1-84B7-3DEA56003038}"/>
              </a:ext>
            </a:extLst>
          </p:cNvPr>
          <p:cNvSpPr txBox="1"/>
          <p:nvPr/>
        </p:nvSpPr>
        <p:spPr>
          <a:xfrm>
            <a:off x="563526" y="202018"/>
            <a:ext cx="1107996" cy="369332"/>
          </a:xfrm>
          <a:prstGeom prst="rect">
            <a:avLst/>
          </a:prstGeom>
          <a:noFill/>
        </p:spPr>
        <p:txBody>
          <a:bodyPr wrap="none" rtlCol="0">
            <a:spAutoFit/>
          </a:bodyPr>
          <a:lstStyle/>
          <a:p>
            <a:r>
              <a:rPr kumimoji="1" lang="ja-JP" altLang="en-US" dirty="0"/>
              <a:t>５．構想</a:t>
            </a:r>
          </a:p>
        </p:txBody>
      </p:sp>
    </p:spTree>
    <p:extLst>
      <p:ext uri="{BB962C8B-B14F-4D97-AF65-F5344CB8AC3E}">
        <p14:creationId xmlns:p14="http://schemas.microsoft.com/office/powerpoint/2010/main" val="164784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40FAA1A-F143-E692-600A-D75B07D77DF0}"/>
              </a:ext>
            </a:extLst>
          </p:cNvPr>
          <p:cNvSpPr txBox="1"/>
          <p:nvPr/>
        </p:nvSpPr>
        <p:spPr>
          <a:xfrm>
            <a:off x="743578" y="677155"/>
            <a:ext cx="8186857" cy="830997"/>
          </a:xfrm>
          <a:prstGeom prst="rect">
            <a:avLst/>
          </a:prstGeom>
          <a:noFill/>
        </p:spPr>
        <p:txBody>
          <a:bodyPr wrap="none" rtlCol="0">
            <a:spAutoFit/>
          </a:bodyPr>
          <a:lstStyle/>
          <a:p>
            <a:r>
              <a:rPr lang="ja-JP" altLang="en-US" sz="4800" dirty="0"/>
              <a:t>（３）製品・サービスの構想</a:t>
            </a:r>
            <a:endParaRPr kumimoji="1" lang="ja-JP" altLang="en-US" sz="4800" dirty="0"/>
          </a:p>
        </p:txBody>
      </p:sp>
      <p:sp>
        <p:nvSpPr>
          <p:cNvPr id="5" name="四角形: 角を丸くする 4">
            <a:extLst>
              <a:ext uri="{FF2B5EF4-FFF2-40B4-BE49-F238E27FC236}">
                <a16:creationId xmlns:a16="http://schemas.microsoft.com/office/drawing/2014/main" id="{DB85E5F8-16FA-754B-EEBF-F60EC4F986C5}"/>
              </a:ext>
            </a:extLst>
          </p:cNvPr>
          <p:cNvSpPr/>
          <p:nvPr/>
        </p:nvSpPr>
        <p:spPr>
          <a:xfrm>
            <a:off x="1807534" y="1508152"/>
            <a:ext cx="9037675" cy="4976052"/>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bg1"/>
                </a:solidFill>
              </a:rPr>
              <a:t>※</a:t>
            </a:r>
            <a:r>
              <a:rPr kumimoji="1" lang="ja-JP" altLang="en-US">
                <a:solidFill>
                  <a:schemeClr val="bg1"/>
                </a:solidFill>
              </a:rPr>
              <a:t>　以下の内容は記載ポイントの例示です。可能な限り調査や顧客インタビュー等のエビデンスに基づき検証の上、記載してください。</a:t>
            </a:r>
          </a:p>
          <a:p>
            <a:pPr algn="ctr"/>
            <a:r>
              <a:rPr kumimoji="1" lang="ja-JP" altLang="en-US">
                <a:solidFill>
                  <a:schemeClr val="bg1"/>
                </a:solidFill>
              </a:rPr>
              <a:t>●シーズを核にどのような製品・サービスを構想しているか、またその特徴や魅力（新しい付加価値）について顧客視点も踏まえ詳細を記載してください。</a:t>
            </a:r>
          </a:p>
          <a:p>
            <a:pPr algn="ctr"/>
            <a:r>
              <a:rPr kumimoji="1" lang="ja-JP" altLang="en-US">
                <a:solidFill>
                  <a:schemeClr val="bg1"/>
                </a:solidFill>
              </a:rPr>
              <a:t>●独自の価値の記載に当たっては、他社の商品・サービス構想との性能、コスト等を含めた比較を行い、メリット、デメリットについて記載してください。</a:t>
            </a:r>
            <a:endParaRPr kumimoji="1" lang="ja-JP" altLang="en-US" dirty="0">
              <a:solidFill>
                <a:schemeClr val="bg1"/>
              </a:solidFill>
            </a:endParaRPr>
          </a:p>
        </p:txBody>
      </p:sp>
    </p:spTree>
    <p:extLst>
      <p:ext uri="{BB962C8B-B14F-4D97-AF65-F5344CB8AC3E}">
        <p14:creationId xmlns:p14="http://schemas.microsoft.com/office/powerpoint/2010/main" val="3853986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75877" y="560167"/>
            <a:ext cx="6747360" cy="707886"/>
          </a:xfrm>
          <a:prstGeom prst="rect">
            <a:avLst/>
          </a:prstGeom>
          <a:noFill/>
        </p:spPr>
        <p:txBody>
          <a:bodyPr wrap="none" rtlCol="0">
            <a:spAutoFit/>
          </a:bodyPr>
          <a:lstStyle/>
          <a:p>
            <a:r>
              <a:rPr lang="ja-JP" altLang="en-US" sz="4000"/>
              <a:t>①シーズ</a:t>
            </a:r>
            <a:r>
              <a:rPr lang="ja-JP" altLang="en-US" sz="4000" dirty="0"/>
              <a:t>の詳細（</a:t>
            </a:r>
            <a:r>
              <a:rPr lang="en-US" altLang="ja-JP" sz="4000" dirty="0"/>
              <a:t>Solution</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760690"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※創出を目指すスタートアップの核となる研究成果を基にしたシーズについて詳細を記載してください。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※シーズに関する研究開発の進捗状況を含めてください。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2" name="テキスト ボックス 1">
            <a:extLst>
              <a:ext uri="{FF2B5EF4-FFF2-40B4-BE49-F238E27FC236}">
                <a16:creationId xmlns:a16="http://schemas.microsoft.com/office/drawing/2014/main" id="{35EBF500-E3F3-AD44-1C4A-9FE8B6A73623}"/>
              </a:ext>
            </a:extLst>
          </p:cNvPr>
          <p:cNvSpPr txBox="1"/>
          <p:nvPr/>
        </p:nvSpPr>
        <p:spPr>
          <a:xfrm>
            <a:off x="106326" y="77236"/>
            <a:ext cx="2339102" cy="461665"/>
          </a:xfrm>
          <a:prstGeom prst="rect">
            <a:avLst/>
          </a:prstGeom>
          <a:noFill/>
        </p:spPr>
        <p:txBody>
          <a:bodyPr wrap="none" rtlCol="0">
            <a:spAutoFit/>
          </a:bodyPr>
          <a:lstStyle/>
          <a:p>
            <a:r>
              <a:rPr lang="ja-JP" altLang="en-US" sz="2400" b="1"/>
              <a:t>（４）解決手段</a:t>
            </a:r>
            <a:endParaRPr kumimoji="1" lang="ja-JP" altLang="en-US" sz="2400" b="1"/>
          </a:p>
        </p:txBody>
      </p:sp>
    </p:spTree>
    <p:extLst>
      <p:ext uri="{BB962C8B-B14F-4D97-AF65-F5344CB8AC3E}">
        <p14:creationId xmlns:p14="http://schemas.microsoft.com/office/powerpoint/2010/main" val="1392383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85AA8B54-FCF4-12DE-0811-9A8EABD829ED}"/>
              </a:ext>
            </a:extLst>
          </p:cNvPr>
          <p:cNvSpPr txBox="1"/>
          <p:nvPr/>
        </p:nvSpPr>
        <p:spPr>
          <a:xfrm>
            <a:off x="836958" y="524885"/>
            <a:ext cx="9844362" cy="707886"/>
          </a:xfrm>
          <a:prstGeom prst="rect">
            <a:avLst/>
          </a:prstGeom>
          <a:noFill/>
        </p:spPr>
        <p:txBody>
          <a:bodyPr wrap="none" rtlCol="0">
            <a:spAutoFit/>
          </a:bodyPr>
          <a:lstStyle/>
          <a:p>
            <a:r>
              <a:rPr lang="ja-JP" altLang="en-US" sz="4000" dirty="0"/>
              <a:t>②シーズの革新性・優位性（</a:t>
            </a:r>
            <a:r>
              <a:rPr lang="en-US" altLang="ja-JP" sz="4000" dirty="0"/>
              <a:t>Difference</a:t>
            </a:r>
            <a:r>
              <a:rPr lang="ja-JP" altLang="en-US" sz="4000" dirty="0"/>
              <a:t>）</a:t>
            </a:r>
            <a:endParaRPr kumimoji="1" lang="ja-JP" altLang="en-US" sz="4000"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306032" y="1615544"/>
            <a:ext cx="9975112" cy="4955377"/>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比較対象となる技術の文献・特許、公開情報に関する内容を記載してください。現時点で、直接的に比較できる対象がない場合、対象を広げ、将来、後追いで競合となりうる関連技術、周辺技術、代替技術などの脅威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※国内外の類似研究・先行技術の進捗状況、達成見込みについて分かる範囲で調べて記載してください。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※将来（短期および中長期）、競合技術との競争環境がどのような状況となるか、可能な範囲で予測して、記載してください。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※類似技術・先行技術等の状況分析を踏まえ、シーズの革新性・優位性について、記載してください。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2313286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7601761" cy="707886"/>
          </a:xfrm>
          <a:prstGeom prst="rect">
            <a:avLst/>
          </a:prstGeom>
          <a:noFill/>
        </p:spPr>
        <p:txBody>
          <a:bodyPr wrap="none" rtlCol="0">
            <a:spAutoFit/>
          </a:bodyPr>
          <a:lstStyle/>
          <a:p>
            <a:r>
              <a:rPr lang="ja-JP" altLang="en-US" sz="4000" dirty="0"/>
              <a:t>③知的財産の状況（</a:t>
            </a:r>
            <a:r>
              <a:rPr lang="en-US" altLang="ja-JP" sz="4000" dirty="0"/>
              <a:t>Patenting</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64997" cy="5448365"/>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特許を取得している場合、発明の名称、特許番号（または出願番号）、発明者、出願人、出願日を記載下さい。特許以外の知的財産権の場合も、同様の情報を記載ください。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　　記載例：</a:t>
            </a:r>
            <a:r>
              <a:rPr lang="en-US" altLang="ja-JP" sz="1800" kern="100" dirty="0" err="1">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aaa</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の装置およびその製造方法、第</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xxx</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号</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特願</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20yy-zzz)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err="1">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xyz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大学、</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20xx</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年</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y</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月</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日出願</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※将来、当該シーズによるスタートアップを創出しようとした場合、シーズの発明者およびシーズが帰属する機関等（出願人）の同意が得られているかについて必ず記載してください。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※当該シーズについて、既に企業と共同研究を行っている場合やライセンス契約等がある場合は、その状況について具体的に記載ください。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※当該シーズの知的財産の先行技術に対する競争優位性と、今後に向けた知的財産戦略についても具体的に記載してください。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en-US" altLang="ja-JP" sz="1800" kern="10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1036200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85AA8B54-FCF4-12DE-0811-9A8EABD829ED}"/>
              </a:ext>
            </a:extLst>
          </p:cNvPr>
          <p:cNvSpPr txBox="1"/>
          <p:nvPr/>
        </p:nvSpPr>
        <p:spPr>
          <a:xfrm>
            <a:off x="645571" y="266157"/>
            <a:ext cx="9579935" cy="707886"/>
          </a:xfrm>
          <a:prstGeom prst="rect">
            <a:avLst/>
          </a:prstGeom>
          <a:noFill/>
        </p:spPr>
        <p:txBody>
          <a:bodyPr wrap="square" rtlCol="0">
            <a:spAutoFit/>
          </a:bodyPr>
          <a:lstStyle/>
          <a:p>
            <a:r>
              <a:rPr lang="ja-JP" altLang="en-US" sz="4000" kern="100" dirty="0">
                <a:latin typeface="Century" panose="02040604050505020304" pitchFamily="18" charset="0"/>
                <a:ea typeface="ＭＳ Ｐゴシック" panose="020B0600070205080204" pitchFamily="50" charset="-128"/>
                <a:cs typeface="Times New Roman" panose="02020603050405020304" pitchFamily="18" charset="0"/>
              </a:rPr>
              <a:t>④</a:t>
            </a:r>
            <a:r>
              <a:rPr lang="ja-JP" altLang="ja-JP" sz="4000" kern="100" dirty="0">
                <a:effectLst/>
                <a:latin typeface="Century" panose="02040604050505020304" pitchFamily="18" charset="0"/>
                <a:ea typeface="ＭＳ Ｐゴシック" panose="020B0600070205080204" pitchFamily="50" charset="-128"/>
                <a:cs typeface="Times New Roman" panose="02020603050405020304" pitchFamily="18" charset="0"/>
              </a:rPr>
              <a:t>研究業績</a:t>
            </a:r>
            <a:r>
              <a:rPr lang="ja-JP" altLang="en-US" sz="4000" dirty="0"/>
              <a:t>（</a:t>
            </a:r>
            <a:r>
              <a:rPr lang="en-US" altLang="ja-JP" sz="4000" dirty="0"/>
              <a:t>Research Activity</a:t>
            </a:r>
            <a:r>
              <a:rPr lang="ja-JP" altLang="en-US" sz="4000" dirty="0"/>
              <a:t>）</a:t>
            </a:r>
            <a:endParaRPr kumimoji="1" lang="ja-JP" altLang="en-US" sz="4000"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449572" y="979621"/>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※シーズに関係する研究論文、国際会議での発表、著書があれば記載ください</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シーズと関係ない研究論文等は記載する必要はありません</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※箇条書きとし、著者名、タイトル、掲載誌名（書籍名）、巻、号、ページ、発行年等の情報、また、評価者がポイントをおさえやすいように、概要も含めて記載ください。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※論文等の業績が多い場合、本提案に関係する業績に絞り込んでください。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2" name="テキスト ボックス 1">
            <a:extLst>
              <a:ext uri="{FF2B5EF4-FFF2-40B4-BE49-F238E27FC236}">
                <a16:creationId xmlns:a16="http://schemas.microsoft.com/office/drawing/2014/main" id="{7B6B768E-558C-8188-09A2-33D18B67EE87}"/>
              </a:ext>
            </a:extLst>
          </p:cNvPr>
          <p:cNvSpPr txBox="1"/>
          <p:nvPr/>
        </p:nvSpPr>
        <p:spPr>
          <a:xfrm>
            <a:off x="297848" y="3429000"/>
            <a:ext cx="11532324" cy="707886"/>
          </a:xfrm>
          <a:prstGeom prst="rect">
            <a:avLst/>
          </a:prstGeom>
          <a:noFill/>
        </p:spPr>
        <p:txBody>
          <a:bodyPr wrap="none" rtlCol="0">
            <a:spAutoFit/>
          </a:bodyPr>
          <a:lstStyle/>
          <a:p>
            <a:r>
              <a:rPr lang="ja-JP" altLang="en-US" sz="4000" kern="100" dirty="0">
                <a:effectLst/>
                <a:latin typeface="Century" panose="02040604050505020304" pitchFamily="18" charset="0"/>
                <a:ea typeface="ＭＳ Ｐゴシック" panose="020B0600070205080204" pitchFamily="50" charset="-128"/>
                <a:cs typeface="Times New Roman" panose="02020603050405020304" pitchFamily="18" charset="0"/>
              </a:rPr>
              <a:t>⑤</a:t>
            </a:r>
            <a:r>
              <a:rPr lang="ja-JP" altLang="ja-JP" sz="4000" kern="100" dirty="0">
                <a:effectLst/>
                <a:latin typeface="Century" panose="02040604050505020304" pitchFamily="18" charset="0"/>
                <a:ea typeface="ＭＳ Ｐゴシック" panose="020B0600070205080204" pitchFamily="50" charset="-128"/>
                <a:cs typeface="Times New Roman" panose="02020603050405020304" pitchFamily="18" charset="0"/>
              </a:rPr>
              <a:t>シーズの創出、育成に寄与した公的支援獲得状況</a:t>
            </a:r>
            <a:endParaRPr lang="ja-JP" altLang="ja-JP" sz="4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3" name="四角形: 角を丸くする 2">
            <a:extLst>
              <a:ext uri="{FF2B5EF4-FFF2-40B4-BE49-F238E27FC236}">
                <a16:creationId xmlns:a16="http://schemas.microsoft.com/office/drawing/2014/main" id="{4131E3E6-5DC2-69EF-7B84-9ECDAAF64CBE}"/>
              </a:ext>
            </a:extLst>
          </p:cNvPr>
          <p:cNvSpPr/>
          <p:nvPr/>
        </p:nvSpPr>
        <p:spPr>
          <a:xfrm>
            <a:off x="1466764" y="4406852"/>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※当該シーズの創出に関して、支援を受けた競争的研究費、助成金などについて記載ください。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3938553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938665" cy="707886"/>
          </a:xfrm>
          <a:prstGeom prst="rect">
            <a:avLst/>
          </a:prstGeom>
          <a:noFill/>
        </p:spPr>
        <p:txBody>
          <a:bodyPr wrap="none" rtlCol="0">
            <a:spAutoFit/>
          </a:bodyPr>
          <a:lstStyle/>
          <a:p>
            <a:r>
              <a:rPr lang="ja-JP" altLang="en-US" sz="4000" dirty="0">
                <a:effectLst/>
                <a:ea typeface="ＭＳ Ｐゴシック" panose="020B0600070205080204" pitchFamily="50" charset="-128"/>
                <a:cs typeface="Times New Roman" panose="02020603050405020304" pitchFamily="18" charset="0"/>
              </a:rPr>
              <a:t>（５）</a:t>
            </a:r>
            <a:r>
              <a:rPr lang="ja-JP" altLang="ja-JP" sz="4000" dirty="0">
                <a:effectLst/>
                <a:ea typeface="ＭＳ Ｐゴシック" panose="020B0600070205080204" pitchFamily="50" charset="-128"/>
                <a:cs typeface="Times New Roman" panose="02020603050405020304" pitchFamily="18" charset="0"/>
              </a:rPr>
              <a:t>規制・事業化リスク</a:t>
            </a:r>
            <a:r>
              <a:rPr lang="ja-JP" altLang="en-US" sz="4000" dirty="0"/>
              <a:t>（</a:t>
            </a:r>
            <a:r>
              <a:rPr lang="en-US" altLang="ja-JP" sz="4000" dirty="0"/>
              <a:t>Compliance</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22466"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以下の内容は記載ポイントの例示です。</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●法規制への対応（医薬品・医療機器、遺伝子組換え食品等）が必要な場合は必ず記載してください。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●スタートアップ設立に向けて想定される事業面でのリスクと対応方策について記載してください。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●既存技術の改良や競合（後追いの潜在を含む）の技術開発動向を踏まえ、競争優位性を損なうリスク要素を検討し、対応策を記載してください。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846449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5625258" cy="707886"/>
          </a:xfrm>
          <a:prstGeom prst="rect">
            <a:avLst/>
          </a:prstGeom>
          <a:noFill/>
        </p:spPr>
        <p:txBody>
          <a:bodyPr wrap="none" rtlCol="0">
            <a:spAutoFit/>
          </a:bodyPr>
          <a:lstStyle/>
          <a:p>
            <a:r>
              <a:rPr lang="ja-JP" altLang="en-US" sz="4000" dirty="0"/>
              <a:t>（６）チーム（</a:t>
            </a:r>
            <a:r>
              <a:rPr lang="en-US" altLang="ja-JP" sz="4000" dirty="0"/>
              <a:t>Team</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01201"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※研究開発課題を推進する体制について記載してください。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※ステップ</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においては、研究代表者、研究機関の起業支援人材（</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SU</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コーディネータ）の役割分担と責任の所在を明確にして記載してください。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※必要に応じて、体制図等を用いて記載してください。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1284579082"/>
      </p:ext>
    </p:extLst>
  </p:cSld>
  <p:clrMapOvr>
    <a:masterClrMapping/>
  </p:clrMapOvr>
</p:sld>
</file>

<file path=ppt/theme/theme1.xml><?xml version="1.0" encoding="utf-8"?>
<a:theme xmlns:a="http://schemas.openxmlformats.org/drawingml/2006/main" name="GlowVTI">
  <a:themeElements>
    <a:clrScheme name="AnalogousFromLightSeedRightStep">
      <a:dk1>
        <a:srgbClr val="000000"/>
      </a:dk1>
      <a:lt1>
        <a:srgbClr val="FFFFFF"/>
      </a:lt1>
      <a:dk2>
        <a:srgbClr val="3B3522"/>
      </a:dk2>
      <a:lt2>
        <a:srgbClr val="E2E6E8"/>
      </a:lt2>
      <a:accent1>
        <a:srgbClr val="BE9A87"/>
      </a:accent1>
      <a:accent2>
        <a:srgbClr val="AEA077"/>
      </a:accent2>
      <a:accent3>
        <a:srgbClr val="A0A77E"/>
      </a:accent3>
      <a:accent4>
        <a:srgbClr val="8BAB75"/>
      </a:accent4>
      <a:accent5>
        <a:srgbClr val="81AD81"/>
      </a:accent5>
      <a:accent6>
        <a:srgbClr val="77AE8E"/>
      </a:accent6>
      <a:hlink>
        <a:srgbClr val="5B879D"/>
      </a:hlink>
      <a:folHlink>
        <a:srgbClr val="7F7F7F"/>
      </a:folHlink>
    </a:clrScheme>
    <a:fontScheme name="Blur">
      <a:majorFont>
        <a:latin typeface="Yu Mincho Demibold"/>
        <a:ea typeface=""/>
        <a:cs typeface=""/>
      </a:majorFont>
      <a:minorFont>
        <a:latin typeface="Yu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owVTI" id="{D5B5AA20-F6D3-43B8-AF6B-ECAF69256418}" vid="{93025AB5-1D44-4CD3-9BC3-729F6E11E040}"/>
    </a:ext>
  </a:extLst>
</a:theme>
</file>

<file path=docProps/app.xml><?xml version="1.0" encoding="utf-8"?>
<Properties xmlns="http://schemas.openxmlformats.org/officeDocument/2006/extended-properties" xmlns:vt="http://schemas.openxmlformats.org/officeDocument/2006/docPropsVTypes">
  <TotalTime>149</TotalTime>
  <Words>1693</Words>
  <Application>Microsoft Office PowerPoint</Application>
  <PresentationFormat>ワイド画面</PresentationFormat>
  <Paragraphs>208</Paragraphs>
  <Slides>13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13</vt:i4>
      </vt:variant>
    </vt:vector>
  </HeadingPairs>
  <TitlesOfParts>
    <vt:vector size="19" baseType="lpstr">
      <vt:lpstr>ＭＳ Ｐゴシック</vt:lpstr>
      <vt:lpstr>Yu Gothic</vt:lpstr>
      <vt:lpstr>Yu Mincho Demibold</vt:lpstr>
      <vt:lpstr>Arial</vt:lpstr>
      <vt:lpstr>Century</vt:lpstr>
      <vt:lpstr>GlowVTI</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uchida fumihiko</dc:creator>
  <cp:lastModifiedBy>TANIGUCHI, Masayuki</cp:lastModifiedBy>
  <cp:revision>7</cp:revision>
  <dcterms:created xsi:type="dcterms:W3CDTF">2024-02-01T02:54:03Z</dcterms:created>
  <dcterms:modified xsi:type="dcterms:W3CDTF">2025-01-14T02:38:07Z</dcterms:modified>
</cp:coreProperties>
</file>